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5" r:id="rId1"/>
    <p:sldMasterId id="2147483816" r:id="rId2"/>
    <p:sldMasterId id="2147483748" r:id="rId3"/>
    <p:sldMasterId id="2147483792" r:id="rId4"/>
    <p:sldMasterId id="2147483817" r:id="rId5"/>
  </p:sldMasterIdLst>
  <p:notesMasterIdLst>
    <p:notesMasterId r:id="rId36"/>
  </p:notesMasterIdLst>
  <p:handoutMasterIdLst>
    <p:handoutMasterId r:id="rId37"/>
  </p:handoutMasterIdLst>
  <p:sldIdLst>
    <p:sldId id="336" r:id="rId6"/>
    <p:sldId id="312" r:id="rId7"/>
    <p:sldId id="304" r:id="rId8"/>
    <p:sldId id="313" r:id="rId9"/>
    <p:sldId id="322" r:id="rId10"/>
    <p:sldId id="337" r:id="rId11"/>
    <p:sldId id="314" r:id="rId12"/>
    <p:sldId id="315" r:id="rId13"/>
    <p:sldId id="316" r:id="rId14"/>
    <p:sldId id="339" r:id="rId15"/>
    <p:sldId id="340" r:id="rId16"/>
    <p:sldId id="317" r:id="rId17"/>
    <p:sldId id="341" r:id="rId18"/>
    <p:sldId id="342" r:id="rId19"/>
    <p:sldId id="343" r:id="rId20"/>
    <p:sldId id="344" r:id="rId21"/>
    <p:sldId id="345" r:id="rId22"/>
    <p:sldId id="346" r:id="rId23"/>
    <p:sldId id="347" r:id="rId24"/>
    <p:sldId id="319" r:id="rId25"/>
    <p:sldId id="320" r:id="rId26"/>
    <p:sldId id="318" r:id="rId27"/>
    <p:sldId id="321" r:id="rId28"/>
    <p:sldId id="348" r:id="rId29"/>
    <p:sldId id="349" r:id="rId30"/>
    <p:sldId id="350" r:id="rId31"/>
    <p:sldId id="351" r:id="rId32"/>
    <p:sldId id="352" r:id="rId33"/>
    <p:sldId id="353" r:id="rId34"/>
    <p:sldId id="296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0000FF"/>
    <a:srgbClr val="336699"/>
    <a:srgbClr val="0066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89" autoAdjust="0"/>
    <p:restoredTop sz="93891" autoAdjust="0"/>
  </p:normalViewPr>
  <p:slideViewPr>
    <p:cSldViewPr snapToGrid="0">
      <p:cViewPr varScale="1">
        <p:scale>
          <a:sx n="63" d="100"/>
          <a:sy n="63" d="100"/>
        </p:scale>
        <p:origin x="720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24" y="5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viewProps" Target="viewProp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F9791C-4AD1-42CA-A992-3BC02A5078F9}" type="datetimeFigureOut">
              <a:rPr lang="en-US" smtClean="0"/>
              <a:pPr/>
              <a:t>9/4/2024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911CF-3504-42F2-99C5-AE45627F2C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6304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FFAE23-B936-44DD-A99B-79BD1AF84D28}" type="datetimeFigureOut">
              <a:rPr lang="en-US" smtClean="0"/>
              <a:pPr/>
              <a:t>9/4/2024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915EF-06E4-42E7-B722-B0813AF4CD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012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0724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61C5E0A0-5602-4D1B-B25C-72F464A86DF0}" type="slidenum">
              <a:rPr lang="zh-CN" altLang="en-US" smtClean="0">
                <a:latin typeface="Times New Roman" panose="02020603050405020304" pitchFamily="18" charset="0"/>
              </a:rPr>
              <a:pPr/>
              <a:t>4</a:t>
            </a:fld>
            <a:endParaRPr lang="zh-CN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2959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9876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43FC36A0-4565-4954-8D1A-8D2D2195AFFA}" type="slidenum">
              <a:rPr lang="zh-CN" altLang="en-US" smtClean="0">
                <a:latin typeface="Times New Roman" panose="02020603050405020304" pitchFamily="18" charset="0"/>
              </a:rPr>
              <a:pPr/>
              <a:t>22</a:t>
            </a:fld>
            <a:endParaRPr lang="zh-CN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688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9876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43FC36A0-4565-4954-8D1A-8D2D2195AFFA}" type="slidenum">
              <a:rPr lang="zh-CN" altLang="en-US" smtClean="0">
                <a:latin typeface="Times New Roman" panose="02020603050405020304" pitchFamily="18" charset="0"/>
              </a:rPr>
              <a:pPr/>
              <a:t>23</a:t>
            </a:fld>
            <a:endParaRPr lang="zh-CN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067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2228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43BC58DE-1ECF-474C-9E70-F96F966772DA}" type="slidenum">
              <a:rPr lang="zh-CN" altLang="en-US" smtClean="0">
                <a:latin typeface="Times New Roman" panose="02020603050405020304" pitchFamily="18" charset="0"/>
              </a:rPr>
              <a:pPr/>
              <a:t>5</a:t>
            </a:fld>
            <a:endParaRPr lang="zh-CN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88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0724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61C5E0A0-5602-4D1B-B25C-72F464A86DF0}" type="slidenum">
              <a:rPr lang="zh-CN" altLang="en-US" smtClean="0">
                <a:latin typeface="Times New Roman" panose="02020603050405020304" pitchFamily="18" charset="0"/>
              </a:rPr>
              <a:pPr/>
              <a:t>6</a:t>
            </a:fld>
            <a:endParaRPr lang="zh-CN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9861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2228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43BC58DE-1ECF-474C-9E70-F96F966772DA}" type="slidenum">
              <a:rPr lang="zh-CN" altLang="en-US" smtClean="0">
                <a:latin typeface="Times New Roman" panose="02020603050405020304" pitchFamily="18" charset="0"/>
              </a:rPr>
              <a:pPr/>
              <a:t>7</a:t>
            </a:fld>
            <a:endParaRPr lang="zh-CN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1197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2228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43BC58DE-1ECF-474C-9E70-F96F966772DA}" type="slidenum">
              <a:rPr lang="zh-CN" altLang="en-US" smtClean="0">
                <a:latin typeface="Times New Roman" panose="02020603050405020304" pitchFamily="18" charset="0"/>
              </a:rPr>
              <a:pPr/>
              <a:t>8</a:t>
            </a:fld>
            <a:endParaRPr lang="zh-CN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7109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2228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43BC58DE-1ECF-474C-9E70-F96F966772DA}" type="slidenum">
              <a:rPr lang="zh-CN" altLang="en-US" smtClean="0">
                <a:latin typeface="Times New Roman" panose="02020603050405020304" pitchFamily="18" charset="0"/>
              </a:rPr>
              <a:pPr/>
              <a:t>9</a:t>
            </a:fld>
            <a:endParaRPr lang="zh-CN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969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6868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D8196A98-56F6-43CA-940B-65CD5898CFC6}" type="slidenum">
              <a:rPr lang="zh-CN" altLang="en-US" smtClean="0">
                <a:latin typeface="Times New Roman" panose="02020603050405020304" pitchFamily="18" charset="0"/>
              </a:rPr>
              <a:pPr/>
              <a:t>12</a:t>
            </a:fld>
            <a:endParaRPr lang="zh-CN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0831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9876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43FC36A0-4565-4954-8D1A-8D2D2195AFFA}" type="slidenum">
              <a:rPr lang="zh-CN" altLang="en-US" smtClean="0">
                <a:latin typeface="Times New Roman" panose="02020603050405020304" pitchFamily="18" charset="0"/>
              </a:rPr>
              <a:pPr/>
              <a:t>20</a:t>
            </a:fld>
            <a:endParaRPr lang="zh-CN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264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9876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43FC36A0-4565-4954-8D1A-8D2D2195AFFA}" type="slidenum">
              <a:rPr lang="zh-CN" altLang="en-US" smtClean="0">
                <a:latin typeface="Times New Roman" panose="02020603050405020304" pitchFamily="18" charset="0"/>
              </a:rPr>
              <a:pPr/>
              <a:t>21</a:t>
            </a:fld>
            <a:endParaRPr lang="zh-CN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197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18/11/2019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BÁO CÁO KẾT QUẢ HOẠT ĐỘNG CÁC DOANH NGHIỆP THẨM ĐỊNH GIÁ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9F9A-BB35-44A9-96C6-32756BBFF1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338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18/11/2019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BÁO CÁO KẾT QUẢ HOẠT ĐỘNG CÁC DOANH NGHIỆP THẨM ĐỊNH GIÁ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9F9A-BB35-44A9-96C6-32756BBFF1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439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ADEB-B7D8-42D3-8953-4DA100A426E8}" type="datetimeFigureOut">
              <a:rPr lang="en-US" smtClean="0"/>
              <a:pPr/>
              <a:t>9/4/2024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9F9A-BB35-44A9-96C6-32756BBFF1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872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ADEB-B7D8-42D3-8953-4DA100A426E8}" type="datetimeFigureOut">
              <a:rPr lang="en-US" smtClean="0"/>
              <a:pPr/>
              <a:t>9/4/2024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9F9A-BB35-44A9-96C6-32756BBFF1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715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18/11/2019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77333" y="6041362"/>
            <a:ext cx="643941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BÁO CÁO KẾT QUẢ HOẠT ĐỘNG CÁC DOANH NGHIỆP THẨM ĐỊNH GIÁ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9F9A-BB35-44A9-96C6-32756BBFF1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72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7" descr="2-3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55"/>
          <a:stretch>
            <a:fillRect/>
          </a:stretch>
        </p:blipFill>
        <p:spPr bwMode="auto">
          <a:xfrm>
            <a:off x="0" y="1630364"/>
            <a:ext cx="12192000" cy="522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그림 18" descr="2-4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81" t="83517" r="33090" b="2299"/>
          <a:stretch>
            <a:fillRect/>
          </a:stretch>
        </p:blipFill>
        <p:spPr bwMode="auto">
          <a:xfrm>
            <a:off x="6850184" y="5727700"/>
            <a:ext cx="1307124" cy="97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그림 22" descr="2-4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593" t="87276" r="25740" b="3511"/>
          <a:stretch>
            <a:fillRect/>
          </a:stretch>
        </p:blipFill>
        <p:spPr bwMode="auto">
          <a:xfrm>
            <a:off x="8251093" y="5984876"/>
            <a:ext cx="812800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 descr="C:\Users\C304\Downloads\00-컨텐츠\00-탬플\23\이미지\2-5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17" t="86420" r="30476" b="5164"/>
          <a:stretch>
            <a:fillRect/>
          </a:stretch>
        </p:blipFill>
        <p:spPr bwMode="auto">
          <a:xfrm>
            <a:off x="7270262" y="6026151"/>
            <a:ext cx="742462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2" descr="C:\Users\C304\Downloads\00-컨텐츠\00-탬플\23\이미지\2-5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745" t="88715" r="21271" b="4060"/>
          <a:stretch>
            <a:fillRect/>
          </a:stretch>
        </p:blipFill>
        <p:spPr bwMode="auto">
          <a:xfrm>
            <a:off x="8385908" y="6157914"/>
            <a:ext cx="646724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그림 21" descr="2-4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681" t="67152" r="4707" b="21938"/>
          <a:stretch>
            <a:fillRect/>
          </a:stretch>
        </p:blipFill>
        <p:spPr bwMode="auto">
          <a:xfrm>
            <a:off x="10570308" y="4605338"/>
            <a:ext cx="1049216" cy="74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C:\Users\C304\Downloads\00-컨텐츠\00-탬플\23\이미지\2-5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818" t="68707" r="2261" b="24466"/>
          <a:stretch>
            <a:fillRect/>
          </a:stretch>
        </p:blipFill>
        <p:spPr bwMode="auto">
          <a:xfrm>
            <a:off x="10814539" y="4805363"/>
            <a:ext cx="5900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23" descr="2-2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88" t="7277" r="79730" b="59544"/>
          <a:stretch>
            <a:fillRect/>
          </a:stretch>
        </p:blipFill>
        <p:spPr bwMode="auto">
          <a:xfrm>
            <a:off x="1" y="0"/>
            <a:ext cx="1584570" cy="214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슬라이드 번호 개체 틀 5"/>
          <p:cNvSpPr>
            <a:spLocks noGrp="1"/>
          </p:cNvSpPr>
          <p:nvPr>
            <p:ph type="sldNum" sz="quarter" idx="10"/>
          </p:nvPr>
        </p:nvSpPr>
        <p:spPr>
          <a:xfrm>
            <a:off x="9065846" y="6499226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3333"/>
                </a:solidFill>
                <a:ea typeface="굴림" panose="020B0600000101010101" pitchFamily="34" charset="-127"/>
              </a:defRPr>
            </a:lvl1pPr>
          </a:lstStyle>
          <a:p>
            <a:pPr>
              <a:defRPr/>
            </a:pPr>
            <a:fld id="{BB460832-1CFD-4251-85AD-835E2DE6A52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025235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1441723" y="0"/>
            <a:ext cx="750277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AE8E59C3-DC1E-41CA-8BE2-456D412FD1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21518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B85EE-A1F5-423C-8102-7F4B219FFB7F}" type="datetimeFigureOut">
              <a:rPr lang="en-US"/>
              <a:pPr>
                <a:defRPr/>
              </a:pPr>
              <a:t>9/4/2024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1377AAC-CD7D-46CF-83ED-23781A6FA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02748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6150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1158257"/>
            <a:ext cx="8596668" cy="4883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29805" y="6041364"/>
            <a:ext cx="105379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18/11/2019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4"/>
            <a:ext cx="68524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BÁO CÁO KẾT QUẢ HOẠT ĐỘNG CÁC DOANH NGHIỆP THẨM ĐỊNH GIÁ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336699"/>
                </a:solidFill>
              </a:defRPr>
            </a:lvl1pPr>
          </a:lstStyle>
          <a:p>
            <a:fld id="{98B39F9A-BB35-44A9-96C6-32756BBFF1D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7015" y="155512"/>
            <a:ext cx="3409524" cy="742857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942394" y="108856"/>
            <a:ext cx="245395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 err="1">
                <a:solidFill>
                  <a:srgbClr val="336699"/>
                </a:solidFill>
                <a:latin typeface=".VnCooperH" panose="020B7200000000000000" pitchFamily="34" charset="0"/>
              </a:rPr>
              <a:t>Bé</a:t>
            </a:r>
            <a:r>
              <a:rPr lang="en-US" sz="1800" baseline="0" dirty="0">
                <a:solidFill>
                  <a:srgbClr val="336699"/>
                </a:solidFill>
                <a:latin typeface=".VnCooperH" panose="020B7200000000000000" pitchFamily="34" charset="0"/>
              </a:rPr>
              <a:t> TµI CHÝNH</a:t>
            </a:r>
            <a:endParaRPr lang="en-US" sz="1800" dirty="0">
              <a:solidFill>
                <a:srgbClr val="336699"/>
              </a:solidFill>
              <a:latin typeface=".VnCooperH" panose="020B7200000000000000" pitchFamily="34" charset="0"/>
            </a:endParaRPr>
          </a:p>
        </p:txBody>
      </p:sp>
      <p:sp>
        <p:nvSpPr>
          <p:cNvPr id="30" name="Title 1"/>
          <p:cNvSpPr txBox="1">
            <a:spLocks/>
          </p:cNvSpPr>
          <p:nvPr userDrawn="1"/>
        </p:nvSpPr>
        <p:spPr>
          <a:xfrm>
            <a:off x="3533051" y="199540"/>
            <a:ext cx="6811347" cy="69882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8365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1158257"/>
            <a:ext cx="8596668" cy="4883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29805" y="6041364"/>
            <a:ext cx="105379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18/11/2019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4"/>
            <a:ext cx="68524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BÁO CÁO KẾT QUẢ HOẠT ĐỘNG CÁC DOANH NGHIỆP THẨM ĐỊNH GIÁ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336699"/>
                </a:solidFill>
              </a:defRPr>
            </a:lvl1pPr>
          </a:lstStyle>
          <a:p>
            <a:fld id="{98B39F9A-BB35-44A9-96C6-32756BBFF1D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15" y="155512"/>
            <a:ext cx="3409524" cy="742857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942394" y="108856"/>
            <a:ext cx="245395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 err="1">
                <a:solidFill>
                  <a:srgbClr val="336699"/>
                </a:solidFill>
                <a:latin typeface=".VnCooperH" panose="020B7200000000000000" pitchFamily="34" charset="0"/>
              </a:rPr>
              <a:t>Bé</a:t>
            </a:r>
            <a:r>
              <a:rPr lang="en-US" sz="1800" baseline="0" dirty="0">
                <a:solidFill>
                  <a:srgbClr val="336699"/>
                </a:solidFill>
                <a:latin typeface=".VnCooperH" panose="020B7200000000000000" pitchFamily="34" charset="0"/>
              </a:rPr>
              <a:t> TµI CHÝNH</a:t>
            </a:r>
            <a:endParaRPr lang="en-US" sz="1800" dirty="0">
              <a:solidFill>
                <a:srgbClr val="336699"/>
              </a:solidFill>
              <a:latin typeface=".VnCooperH" panose="020B7200000000000000" pitchFamily="34" charset="0"/>
            </a:endParaRPr>
          </a:p>
        </p:txBody>
      </p:sp>
      <p:sp>
        <p:nvSpPr>
          <p:cNvPr id="30" name="Title 1"/>
          <p:cNvSpPr txBox="1">
            <a:spLocks/>
          </p:cNvSpPr>
          <p:nvPr userDrawn="1"/>
        </p:nvSpPr>
        <p:spPr>
          <a:xfrm>
            <a:off x="3533051" y="199540"/>
            <a:ext cx="6811347" cy="69882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7219669"/>
      </p:ext>
    </p:extLst>
  </p:cSld>
  <p:clrMap bg1="lt1" tx1="dk1" bg2="lt2" tx2="dk2" accent1="accent1" accent2="accent2" accent3="accent3" accent4="accent4" accent5="accent5" accent6="accent6" hlink="hlink" folHlink="folHlink"/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989916"/>
            <a:ext cx="8596668" cy="5051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29805" y="6041364"/>
            <a:ext cx="105379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18/11/2019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4"/>
            <a:ext cx="68524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BÁO CÁO KẾT QUẢ HOẠT ĐỘNG CÁC DOANH NGHIỆP THẨM ĐỊNH GIÁ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0000FF"/>
                </a:solidFill>
              </a:defRPr>
            </a:lvl1pPr>
          </a:lstStyle>
          <a:p>
            <a:fld id="{98B39F9A-BB35-44A9-96C6-32756BBFF1D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15" y="155512"/>
            <a:ext cx="3409524" cy="742857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942394" y="99525"/>
            <a:ext cx="245395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 err="1">
                <a:solidFill>
                  <a:srgbClr val="336699"/>
                </a:solidFill>
                <a:latin typeface=".VnCooperH" panose="020B7200000000000000" pitchFamily="34" charset="0"/>
              </a:rPr>
              <a:t>Bé</a:t>
            </a:r>
            <a:r>
              <a:rPr lang="en-US" sz="1800" baseline="0" dirty="0">
                <a:solidFill>
                  <a:srgbClr val="336699"/>
                </a:solidFill>
                <a:latin typeface=".VnCooperH" panose="020B7200000000000000" pitchFamily="34" charset="0"/>
              </a:rPr>
              <a:t> TµI CHÝNH</a:t>
            </a:r>
            <a:endParaRPr lang="en-US" sz="1800" dirty="0">
              <a:solidFill>
                <a:srgbClr val="336699"/>
              </a:solidFill>
              <a:latin typeface=".VnCooperH" panose="020B7200000000000000" pitchFamily="34" charset="0"/>
            </a:endParaRPr>
          </a:p>
        </p:txBody>
      </p:sp>
      <p:sp>
        <p:nvSpPr>
          <p:cNvPr id="30" name="Title 1"/>
          <p:cNvSpPr txBox="1">
            <a:spLocks/>
          </p:cNvSpPr>
          <p:nvPr userDrawn="1"/>
        </p:nvSpPr>
        <p:spPr>
          <a:xfrm>
            <a:off x="3533051" y="199540"/>
            <a:ext cx="6811347" cy="69882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32895824"/>
      </p:ext>
    </p:extLst>
  </p:cSld>
  <p:clrMap bg1="lt1" tx1="dk1" bg2="lt2" tx2="dk2" accent1="accent1" accent2="accent2" accent3="accent3" accent4="accent4" accent5="accent5" accent6="accent6" hlink="hlink" folHlink="folHlink"/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02636" y="-94855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097" y="989915"/>
            <a:ext cx="10446823" cy="50514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8734" y="6406487"/>
            <a:ext cx="10770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18/11/2019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3220" y="638418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8B39F9A-BB35-44A9-96C6-32756BBFF1D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87015" y="155512"/>
            <a:ext cx="3409524" cy="742857"/>
          </a:xfrm>
          <a:prstGeom prst="rect">
            <a:avLst/>
          </a:prstGeom>
        </p:spPr>
      </p:pic>
      <p:sp>
        <p:nvSpPr>
          <p:cNvPr id="19" name="TextBox 18"/>
          <p:cNvSpPr txBox="1"/>
          <p:nvPr userDrawn="1"/>
        </p:nvSpPr>
        <p:spPr>
          <a:xfrm>
            <a:off x="942394" y="108856"/>
            <a:ext cx="245395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 err="1">
                <a:solidFill>
                  <a:srgbClr val="336699"/>
                </a:solidFill>
                <a:latin typeface=".VnCooperH" panose="020B7200000000000000" pitchFamily="34" charset="0"/>
              </a:rPr>
              <a:t>Bé</a:t>
            </a:r>
            <a:r>
              <a:rPr lang="en-US" sz="1800" baseline="0" dirty="0">
                <a:solidFill>
                  <a:srgbClr val="336699"/>
                </a:solidFill>
                <a:latin typeface=".VnCooperH" panose="020B7200000000000000" pitchFamily="34" charset="0"/>
              </a:rPr>
              <a:t> TµI CHÝNH</a:t>
            </a:r>
            <a:endParaRPr lang="en-US" sz="1800" dirty="0">
              <a:solidFill>
                <a:srgbClr val="336699"/>
              </a:solidFill>
              <a:latin typeface=".VnCooperH" panose="020B7200000000000000" pitchFamily="34" charset="0"/>
            </a:endParaRPr>
          </a:p>
        </p:txBody>
      </p:sp>
      <p:sp>
        <p:nvSpPr>
          <p:cNvPr id="30" name="Title 1"/>
          <p:cNvSpPr txBox="1">
            <a:spLocks/>
          </p:cNvSpPr>
          <p:nvPr userDrawn="1"/>
        </p:nvSpPr>
        <p:spPr>
          <a:xfrm>
            <a:off x="101691" y="6406487"/>
            <a:ext cx="9076611" cy="32968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1600" b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1600" b="1" baseline="0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KHAI LUẬT GIÁ VỀ </a:t>
            </a:r>
            <a:r>
              <a:rPr lang="en-US" sz="1600" b="1" dirty="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 ĐỊNH GIÁ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77334" y="6350501"/>
            <a:ext cx="7374984" cy="0"/>
          </a:xfrm>
          <a:prstGeom prst="line">
            <a:avLst/>
          </a:prstGeom>
          <a:ln w="25400" cmpd="dbl">
            <a:solidFill>
              <a:srgbClr val="336699">
                <a:alpha val="9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0" y="915267"/>
            <a:ext cx="3496539" cy="0"/>
          </a:xfrm>
          <a:prstGeom prst="line">
            <a:avLst/>
          </a:prstGeom>
          <a:ln w="38100" cmpd="thickThin">
            <a:solidFill>
              <a:srgbClr val="33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133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767" r:id="rId2"/>
    <p:sldLayoutId id="2147483766" r:id="rId3"/>
    <p:sldLayoutId id="2147483820" r:id="rId4"/>
    <p:sldLayoutId id="2147483821" r:id="rId5"/>
    <p:sldLayoutId id="2147483822" r:id="rId6"/>
    <p:sldLayoutId id="2147483823" r:id="rId7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just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just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just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just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just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1158257"/>
            <a:ext cx="8596668" cy="4883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29805" y="6041364"/>
            <a:ext cx="105379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18/11/2019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4"/>
            <a:ext cx="68524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BÁO CÁO KẾT QUẢ HOẠT ĐỘNG CÁC DOANH NGHIỆP THẨM ĐỊNH GIÁ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336699"/>
                </a:solidFill>
              </a:defRPr>
            </a:lvl1pPr>
          </a:lstStyle>
          <a:p>
            <a:fld id="{98B39F9A-BB35-44A9-96C6-32756BBFF1D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15" y="155512"/>
            <a:ext cx="3409524" cy="742857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942394" y="108856"/>
            <a:ext cx="245395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 err="1">
                <a:solidFill>
                  <a:srgbClr val="336699"/>
                </a:solidFill>
                <a:latin typeface=".VnCooperH" panose="020B7200000000000000" pitchFamily="34" charset="0"/>
              </a:rPr>
              <a:t>Bé</a:t>
            </a:r>
            <a:r>
              <a:rPr lang="en-US" sz="1800" baseline="0" dirty="0">
                <a:solidFill>
                  <a:srgbClr val="336699"/>
                </a:solidFill>
                <a:latin typeface=".VnCooperH" panose="020B7200000000000000" pitchFamily="34" charset="0"/>
              </a:rPr>
              <a:t> TµI CHÝNH</a:t>
            </a:r>
            <a:endParaRPr lang="en-US" sz="1800" dirty="0">
              <a:solidFill>
                <a:srgbClr val="336699"/>
              </a:solidFill>
              <a:latin typeface=".VnCooperH" panose="020B7200000000000000" pitchFamily="34" charset="0"/>
            </a:endParaRPr>
          </a:p>
        </p:txBody>
      </p:sp>
      <p:sp>
        <p:nvSpPr>
          <p:cNvPr id="30" name="Title 1"/>
          <p:cNvSpPr txBox="1">
            <a:spLocks/>
          </p:cNvSpPr>
          <p:nvPr userDrawn="1"/>
        </p:nvSpPr>
        <p:spPr>
          <a:xfrm>
            <a:off x="3533051" y="199540"/>
            <a:ext cx="6811347" cy="69882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64030876"/>
      </p:ext>
    </p:extLst>
  </p:cSld>
  <p:clrMap bg1="lt1" tx1="dk1" bg2="lt2" tx2="dk2" accent1="accent1" accent2="accent2" accent3="accent3" accent4="accent4" accent5="accent5" accent6="accent6" hlink="hlink" folHlink="folHlink"/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1" kern="1200">
          <a:solidFill>
            <a:srgbClr val="0000FF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0702" y="1213961"/>
            <a:ext cx="9163663" cy="4616673"/>
          </a:xfrm>
        </p:spPr>
        <p:txBody>
          <a:bodyPr/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sz="2800" u="sng" dirty="0">
                <a:solidFill>
                  <a:srgbClr val="FF0000"/>
                </a:solidFill>
              </a:rPr>
              <a:t>GIỚI THIỆU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FF0000"/>
                </a:solidFill>
              </a:rPr>
              <a:t>MỘT SỐ ĐIỂM MỚI CỦA </a:t>
            </a:r>
          </a:p>
          <a:p>
            <a:pPr marL="0" indent="0" algn="ctr">
              <a:buNone/>
            </a:pPr>
            <a:r>
              <a:rPr 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LUẬT GIÁ 2023</a:t>
            </a:r>
          </a:p>
          <a:p>
            <a:pPr marL="0" indent="0" algn="ctr">
              <a:buNone/>
            </a:pPr>
            <a:r>
              <a:rPr 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VỀ THẨM ĐỊNH GIÁ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5830634"/>
            <a:ext cx="8470669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Tri,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</p:spTree>
    <p:extLst>
      <p:ext uri="{BB962C8B-B14F-4D97-AF65-F5344CB8AC3E}">
        <p14:creationId xmlns:p14="http://schemas.microsoft.com/office/powerpoint/2010/main" val="159126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6096" y="989915"/>
            <a:ext cx="11541103" cy="5051447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rgbClr val="333399"/>
                </a:solidFill>
              </a:rPr>
              <a:t>a) </a:t>
            </a:r>
            <a:r>
              <a:rPr lang="en-US" dirty="0" err="1">
                <a:solidFill>
                  <a:srgbClr val="333399"/>
                </a:solidFill>
              </a:rPr>
              <a:t>Hành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nghề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theo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Luật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này</a:t>
            </a:r>
            <a:r>
              <a:rPr lang="en-US" dirty="0">
                <a:solidFill>
                  <a:srgbClr val="333399"/>
                </a:solidFill>
              </a:rPr>
              <a:t>; </a:t>
            </a:r>
            <a:r>
              <a:rPr lang="en-US" dirty="0" err="1">
                <a:solidFill>
                  <a:srgbClr val="FF0000"/>
                </a:solidFill>
              </a:rPr>
              <a:t>ký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chứng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thư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thẩm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giá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báo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thẩm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theo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lĩnh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vực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chuyên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môn</a:t>
            </a:r>
            <a:r>
              <a:rPr lang="en-US" dirty="0">
                <a:solidFill>
                  <a:srgbClr val="333399"/>
                </a:solidFill>
              </a:rPr>
              <a:t>; </a:t>
            </a:r>
            <a:r>
              <a:rPr lang="en-US" dirty="0" err="1">
                <a:solidFill>
                  <a:srgbClr val="333399"/>
                </a:solidFill>
              </a:rPr>
              <a:t>được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phép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hành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nghề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mà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không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phải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trang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bị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thêm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các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chứng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chỉ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điều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kiện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chuyên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môn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khác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với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Luật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này</a:t>
            </a:r>
            <a:r>
              <a:rPr lang="en-US" dirty="0">
                <a:solidFill>
                  <a:srgbClr val="333399"/>
                </a:solidFill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rgbClr val="333399"/>
                </a:solidFill>
              </a:rPr>
              <a:t>b) </a:t>
            </a:r>
            <a:r>
              <a:rPr lang="en-US" dirty="0" err="1">
                <a:solidFill>
                  <a:srgbClr val="FF0000"/>
                </a:solidFill>
              </a:rPr>
              <a:t>Đưa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điểm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độc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về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chuyên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môn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nghiệp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vụ</a:t>
            </a:r>
            <a:r>
              <a:rPr lang="en-US" dirty="0">
                <a:solidFill>
                  <a:srgbClr val="333399"/>
                </a:solidFill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rgbClr val="333399"/>
                </a:solidFill>
              </a:rPr>
              <a:t>c) </a:t>
            </a:r>
            <a:r>
              <a:rPr lang="en-US" dirty="0" err="1">
                <a:solidFill>
                  <a:srgbClr val="333399"/>
                </a:solidFill>
              </a:rPr>
              <a:t>Yêu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cầu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khách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hàng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phối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hợp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trong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việc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cung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cấp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hồ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sơ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tài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liệu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liên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quan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đến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tài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sản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và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tạo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điều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kiện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thuận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lợi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để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thực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hiện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; </a:t>
            </a:r>
            <a:r>
              <a:rPr lang="en-US" dirty="0" err="1">
                <a:solidFill>
                  <a:srgbClr val="333399"/>
                </a:solidFill>
              </a:rPr>
              <a:t>không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chịu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trách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nhiệm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tính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chính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xác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thông</a:t>
            </a:r>
            <a:r>
              <a:rPr lang="en-US" dirty="0">
                <a:solidFill>
                  <a:srgbClr val="333399"/>
                </a:solidFill>
              </a:rPr>
              <a:t> tin </a:t>
            </a:r>
            <a:r>
              <a:rPr lang="en-US" dirty="0" err="1">
                <a:solidFill>
                  <a:srgbClr val="333399"/>
                </a:solidFill>
              </a:rPr>
              <a:t>về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tài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sản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do </a:t>
            </a:r>
            <a:r>
              <a:rPr lang="en-US" dirty="0" err="1">
                <a:solidFill>
                  <a:srgbClr val="333399"/>
                </a:solidFill>
              </a:rPr>
              <a:t>khách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hàng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cung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cấp</a:t>
            </a:r>
            <a:r>
              <a:rPr lang="en-US" dirty="0">
                <a:solidFill>
                  <a:srgbClr val="333399"/>
                </a:solidFill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rgbClr val="333399"/>
                </a:solidFill>
              </a:rPr>
              <a:t>d) </a:t>
            </a:r>
            <a:r>
              <a:rPr lang="en-US" dirty="0" err="1">
                <a:solidFill>
                  <a:srgbClr val="FF0000"/>
                </a:solidFill>
              </a:rPr>
              <a:t>Từ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chối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thực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hiện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thẩm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trường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hợp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không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đúng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lĩnh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vực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chuyên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môn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được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phép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hành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nghề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hoặc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xét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thấy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hồ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sơ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tài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liệu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thực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hiện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thẩm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không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đủ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hoặc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không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bảo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đảm</a:t>
            </a:r>
            <a:r>
              <a:rPr lang="en-US" dirty="0">
                <a:solidFill>
                  <a:srgbClr val="FF0000"/>
                </a:solidFill>
              </a:rPr>
              <a:t> tin </a:t>
            </a:r>
            <a:r>
              <a:rPr lang="en-US" dirty="0" err="1">
                <a:solidFill>
                  <a:srgbClr val="FF0000"/>
                </a:solidFill>
              </a:rPr>
              <a:t>cậy</a:t>
            </a:r>
            <a:r>
              <a:rPr lang="en-US" dirty="0">
                <a:solidFill>
                  <a:srgbClr val="333399"/>
                </a:solidFill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rgbClr val="333399"/>
                </a:solidFill>
              </a:rPr>
              <a:t>đ) </a:t>
            </a:r>
            <a:r>
              <a:rPr lang="en-US" dirty="0" err="1">
                <a:solidFill>
                  <a:srgbClr val="333399"/>
                </a:solidFill>
              </a:rPr>
              <a:t>Tham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tổ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chức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nghề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nghiệp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trong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nước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và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ngoài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nước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theo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pháp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luật</a:t>
            </a:r>
            <a:r>
              <a:rPr lang="en-US" dirty="0">
                <a:solidFill>
                  <a:srgbClr val="333399"/>
                </a:solidFill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rgbClr val="333399"/>
                </a:solidFill>
              </a:rPr>
              <a:t>e) </a:t>
            </a:r>
            <a:r>
              <a:rPr lang="en-US" dirty="0" err="1">
                <a:solidFill>
                  <a:srgbClr val="333399"/>
                </a:solidFill>
              </a:rPr>
              <a:t>Quyền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khác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theo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pháp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luật</a:t>
            </a:r>
            <a:r>
              <a:rPr lang="en-US" dirty="0">
                <a:solidFill>
                  <a:srgbClr val="333399"/>
                </a:solidFill>
              </a:rPr>
              <a:t>.</a:t>
            </a:r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4140715" y="248214"/>
            <a:ext cx="5313441" cy="517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5721" tIns="27861" rIns="55721" bIns="27861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zh-CN" sz="3000" b="1" dirty="0">
                <a:solidFill>
                  <a:srgbClr val="CC66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QUYỀN CỦA THẨM ĐỊNH VIÊN</a:t>
            </a:r>
            <a:endParaRPr lang="zh-CN" altLang="en-US" sz="30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47172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6096" y="989915"/>
            <a:ext cx="11541103" cy="50514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333399"/>
                </a:solidFill>
              </a:rPr>
              <a:t>a) </a:t>
            </a:r>
            <a:r>
              <a:rPr lang="en-US" dirty="0" err="1">
                <a:solidFill>
                  <a:srgbClr val="333399"/>
                </a:solidFill>
              </a:rPr>
              <a:t>Tuân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thủ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hoạt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động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theo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Luật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này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và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khác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pháp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luật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có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liên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quan</a:t>
            </a:r>
            <a:r>
              <a:rPr lang="en-US" dirty="0">
                <a:solidFill>
                  <a:srgbClr val="333399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333399"/>
                </a:solidFill>
              </a:rPr>
              <a:t>b) </a:t>
            </a:r>
            <a:r>
              <a:rPr lang="en-US" dirty="0" err="1">
                <a:solidFill>
                  <a:srgbClr val="FF0000"/>
                </a:solidFill>
              </a:rPr>
              <a:t>Bảo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đảm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tính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độc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về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chuyên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môn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nghiệp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vụ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tính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trung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thực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khách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quan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chính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xác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trình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thẩm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sản</a:t>
            </a:r>
            <a:r>
              <a:rPr lang="en-US" dirty="0">
                <a:solidFill>
                  <a:srgbClr val="FF0000"/>
                </a:solidFill>
              </a:rPr>
              <a:t>; </a:t>
            </a:r>
            <a:r>
              <a:rPr lang="en-US" dirty="0" err="1">
                <a:solidFill>
                  <a:srgbClr val="FF0000"/>
                </a:solidFill>
              </a:rPr>
              <a:t>chịu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trách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nhiệm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về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chuyên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môn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trình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thực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hiện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và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bảo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đảm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báo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thẩm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tuân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thủ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Chuẩn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mực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thẩm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Việt</a:t>
            </a:r>
            <a:r>
              <a:rPr lang="en-US" dirty="0">
                <a:solidFill>
                  <a:srgbClr val="FF0000"/>
                </a:solidFill>
              </a:rPr>
              <a:t> Nam</a:t>
            </a:r>
            <a:r>
              <a:rPr lang="en-US" dirty="0">
                <a:solidFill>
                  <a:srgbClr val="333399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333399"/>
                </a:solidFill>
              </a:rPr>
              <a:t>c) </a:t>
            </a:r>
            <a:r>
              <a:rPr lang="en-US" dirty="0" err="1">
                <a:solidFill>
                  <a:srgbClr val="FF0000"/>
                </a:solidFill>
              </a:rPr>
              <a:t>Giải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trình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hoặc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bảo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vệ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nội</a:t>
            </a:r>
            <a:r>
              <a:rPr lang="en-US" dirty="0">
                <a:solidFill>
                  <a:srgbClr val="FF0000"/>
                </a:solidFill>
              </a:rPr>
              <a:t> dung </a:t>
            </a:r>
            <a:r>
              <a:rPr lang="en-US" dirty="0" err="1">
                <a:solidFill>
                  <a:srgbClr val="FF0000"/>
                </a:solidFill>
              </a:rPr>
              <a:t>tại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báo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thẩm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giá</a:t>
            </a:r>
            <a:r>
              <a:rPr lang="en-US" dirty="0">
                <a:solidFill>
                  <a:srgbClr val="FF0000"/>
                </a:solidFill>
              </a:rPr>
              <a:t> do </a:t>
            </a:r>
            <a:r>
              <a:rPr lang="en-US" dirty="0" err="1">
                <a:solidFill>
                  <a:srgbClr val="FF0000"/>
                </a:solidFill>
              </a:rPr>
              <a:t>mình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thực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hiện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với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khách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hàng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thẩm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hoặc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bên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thứ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được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sử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dụng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báo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thẩm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theo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hợp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đồng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thẩm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khi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có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yêu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cầu</a:t>
            </a:r>
            <a:r>
              <a:rPr lang="en-US" dirty="0">
                <a:solidFill>
                  <a:srgbClr val="333399"/>
                </a:solidFill>
              </a:rPr>
              <a:t>; </a:t>
            </a:r>
            <a:r>
              <a:rPr lang="en-US" dirty="0" err="1">
                <a:solidFill>
                  <a:srgbClr val="333399"/>
                </a:solidFill>
              </a:rPr>
              <a:t>giải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trình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báo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cáo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do </a:t>
            </a:r>
            <a:r>
              <a:rPr lang="en-US" dirty="0" err="1">
                <a:solidFill>
                  <a:srgbClr val="333399"/>
                </a:solidFill>
              </a:rPr>
              <a:t>mình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thực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hiện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với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quan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nhà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nước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có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quyền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khi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có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yêu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cầu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theo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pháp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luật</a:t>
            </a:r>
            <a:r>
              <a:rPr lang="en-US" dirty="0">
                <a:solidFill>
                  <a:srgbClr val="333399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333399"/>
                </a:solidFill>
              </a:rPr>
              <a:t>d) </a:t>
            </a:r>
            <a:r>
              <a:rPr lang="en-US" dirty="0" err="1">
                <a:solidFill>
                  <a:srgbClr val="333399"/>
                </a:solidFill>
              </a:rPr>
              <a:t>Tham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các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chương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trình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cập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nhật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kiến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thức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theo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; </a:t>
            </a:r>
          </a:p>
          <a:p>
            <a:pPr marL="0" indent="0">
              <a:buNone/>
            </a:pPr>
            <a:r>
              <a:rPr lang="en-US" dirty="0">
                <a:solidFill>
                  <a:srgbClr val="333399"/>
                </a:solidFill>
              </a:rPr>
              <a:t>đ) </a:t>
            </a:r>
            <a:r>
              <a:rPr lang="en-US" dirty="0" err="1">
                <a:solidFill>
                  <a:srgbClr val="333399"/>
                </a:solidFill>
              </a:rPr>
              <a:t>Lập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hồ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sơ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theo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pháp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luật</a:t>
            </a:r>
            <a:r>
              <a:rPr lang="en-US" dirty="0">
                <a:solidFill>
                  <a:srgbClr val="333399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333399"/>
                </a:solidFill>
              </a:rPr>
              <a:t>e) </a:t>
            </a:r>
            <a:r>
              <a:rPr lang="en-US" dirty="0" err="1">
                <a:solidFill>
                  <a:srgbClr val="333399"/>
                </a:solidFill>
              </a:rPr>
              <a:t>Nghĩa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vụ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khác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theo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pháp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luật</a:t>
            </a:r>
            <a:r>
              <a:rPr lang="en-US" dirty="0">
                <a:solidFill>
                  <a:srgbClr val="333399"/>
                </a:solidFill>
              </a:rPr>
              <a:t>.</a:t>
            </a:r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4140715" y="248214"/>
            <a:ext cx="5829608" cy="517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5721" tIns="27861" rIns="55721" bIns="27861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zh-CN" sz="3000" b="1" dirty="0">
                <a:solidFill>
                  <a:srgbClr val="CC66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NGHĨA VỤ CỦA THẨM ĐỊNH VIÊN</a:t>
            </a:r>
            <a:endParaRPr lang="zh-CN" altLang="en-US" sz="30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66996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>
            <a:grpSpLocks/>
          </p:cNvGrpSpPr>
          <p:nvPr/>
        </p:nvGrpSpPr>
        <p:grpSpPr bwMode="auto">
          <a:xfrm>
            <a:off x="3657600" y="3405188"/>
            <a:ext cx="4478338" cy="2070100"/>
            <a:chOff x="3220489" y="3221909"/>
            <a:chExt cx="5512084" cy="2547657"/>
          </a:xfrm>
        </p:grpSpPr>
        <p:grpSp>
          <p:nvGrpSpPr>
            <p:cNvPr id="9" name="组合 8"/>
            <p:cNvGrpSpPr/>
            <p:nvPr/>
          </p:nvGrpSpPr>
          <p:grpSpPr>
            <a:xfrm rot="2700000">
              <a:off x="5540783" y="901615"/>
              <a:ext cx="871495" cy="5512084"/>
              <a:chOff x="6614659" y="807814"/>
              <a:chExt cx="990827" cy="5217005"/>
            </a:xfrm>
            <a:effectLst>
              <a:outerShdw blurRad="317500" dist="63500" dir="2700000" algn="tl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11" name="组合 10"/>
              <p:cNvGrpSpPr/>
              <p:nvPr/>
            </p:nvGrpSpPr>
            <p:grpSpPr>
              <a:xfrm>
                <a:off x="6633507" y="845838"/>
                <a:ext cx="969736" cy="5178981"/>
                <a:chOff x="6633507" y="845838"/>
                <a:chExt cx="969736" cy="5178981"/>
              </a:xfrm>
            </p:grpSpPr>
            <p:sp>
              <p:nvSpPr>
                <p:cNvPr id="19" name="任意多边形 18"/>
                <p:cNvSpPr/>
                <p:nvPr/>
              </p:nvSpPr>
              <p:spPr>
                <a:xfrm>
                  <a:off x="6635749" y="4732736"/>
                  <a:ext cx="957632" cy="1267998"/>
                </a:xfrm>
                <a:custGeom>
                  <a:avLst/>
                  <a:gdLst>
                    <a:gd name="connsiteX0" fmla="*/ 0 w 969736"/>
                    <a:gd name="connsiteY0" fmla="*/ 0 h 1267998"/>
                    <a:gd name="connsiteX1" fmla="*/ 969736 w 969736"/>
                    <a:gd name="connsiteY1" fmla="*/ 0 h 1267998"/>
                    <a:gd name="connsiteX2" fmla="*/ 969736 w 969736"/>
                    <a:gd name="connsiteY2" fmla="*/ 381000 h 1267998"/>
                    <a:gd name="connsiteX3" fmla="*/ 484868 w 969736"/>
                    <a:gd name="connsiteY3" fmla="*/ 1267998 h 1267998"/>
                    <a:gd name="connsiteX4" fmla="*/ 0 w 969736"/>
                    <a:gd name="connsiteY4" fmla="*/ 381000 h 12679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69736" h="1267998">
                      <a:moveTo>
                        <a:pt x="0" y="0"/>
                      </a:moveTo>
                      <a:lnTo>
                        <a:pt x="969736" y="0"/>
                      </a:lnTo>
                      <a:lnTo>
                        <a:pt x="969736" y="381000"/>
                      </a:lnTo>
                      <a:lnTo>
                        <a:pt x="484868" y="1267998"/>
                      </a:lnTo>
                      <a:lnTo>
                        <a:pt x="0" y="381000"/>
                      </a:lnTo>
                      <a:close/>
                    </a:path>
                  </a:pathLst>
                </a:custGeom>
                <a:gradFill>
                  <a:gsLst>
                    <a:gs pos="32000">
                      <a:srgbClr val="ECDCC2"/>
                    </a:gs>
                    <a:gs pos="65000">
                      <a:srgbClr val="C39549"/>
                    </a:gs>
                    <a:gs pos="0">
                      <a:srgbClr val="E9D1A9"/>
                    </a:gs>
                    <a:gs pos="100000">
                      <a:srgbClr val="815C21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1098">
                    <a:ea typeface="Arial Unicode MS" panose="020B0604020202020204" pitchFamily="34" charset="-122"/>
                  </a:endParaRPr>
                </a:p>
              </p:txBody>
            </p:sp>
            <p:sp>
              <p:nvSpPr>
                <p:cNvPr id="20" name="任意多边形 19"/>
                <p:cNvSpPr/>
                <p:nvPr/>
              </p:nvSpPr>
              <p:spPr>
                <a:xfrm rot="5400000">
                  <a:off x="4666969" y="2912659"/>
                  <a:ext cx="4302125" cy="353786"/>
                </a:xfrm>
                <a:custGeom>
                  <a:avLst/>
                  <a:gdLst>
                    <a:gd name="connsiteX0" fmla="*/ 0 w 4302125"/>
                    <a:gd name="connsiteY0" fmla="*/ 353786 h 353786"/>
                    <a:gd name="connsiteX1" fmla="*/ 0 w 4302125"/>
                    <a:gd name="connsiteY1" fmla="*/ 0 h 353786"/>
                    <a:gd name="connsiteX2" fmla="*/ 4125232 w 4302125"/>
                    <a:gd name="connsiteY2" fmla="*/ 0 h 353786"/>
                    <a:gd name="connsiteX3" fmla="*/ 4302125 w 4302125"/>
                    <a:gd name="connsiteY3" fmla="*/ 176893 h 353786"/>
                    <a:gd name="connsiteX4" fmla="*/ 4125232 w 4302125"/>
                    <a:gd name="connsiteY4" fmla="*/ 353786 h 3537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02125" h="353786">
                      <a:moveTo>
                        <a:pt x="0" y="353786"/>
                      </a:moveTo>
                      <a:lnTo>
                        <a:pt x="0" y="0"/>
                      </a:lnTo>
                      <a:lnTo>
                        <a:pt x="4125232" y="0"/>
                      </a:lnTo>
                      <a:cubicBezTo>
                        <a:pt x="4222927" y="0"/>
                        <a:pt x="4302125" y="79198"/>
                        <a:pt x="4302125" y="176893"/>
                      </a:cubicBezTo>
                      <a:cubicBezTo>
                        <a:pt x="4302125" y="274588"/>
                        <a:pt x="4222927" y="353786"/>
                        <a:pt x="4125232" y="353786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FD08B"/>
                    </a:gs>
                    <a:gs pos="100000">
                      <a:srgbClr val="FF9A05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1098">
                    <a:ea typeface="Arial Unicode MS" panose="020B0604020202020204" pitchFamily="34" charset="-122"/>
                  </a:endParaRPr>
                </a:p>
              </p:txBody>
            </p:sp>
            <p:sp>
              <p:nvSpPr>
                <p:cNvPr id="21" name="任意多边形 20"/>
                <p:cNvSpPr/>
                <p:nvPr/>
              </p:nvSpPr>
              <p:spPr>
                <a:xfrm rot="5400000">
                  <a:off x="4969556" y="2962956"/>
                  <a:ext cx="4302125" cy="262164"/>
                </a:xfrm>
                <a:custGeom>
                  <a:avLst/>
                  <a:gdLst>
                    <a:gd name="connsiteX0" fmla="*/ 0 w 4302125"/>
                    <a:gd name="connsiteY0" fmla="*/ 262164 h 262164"/>
                    <a:gd name="connsiteX1" fmla="*/ 0 w 4302125"/>
                    <a:gd name="connsiteY1" fmla="*/ 0 h 262164"/>
                    <a:gd name="connsiteX2" fmla="*/ 4171043 w 4302125"/>
                    <a:gd name="connsiteY2" fmla="*/ 0 h 262164"/>
                    <a:gd name="connsiteX3" fmla="*/ 4302125 w 4302125"/>
                    <a:gd name="connsiteY3" fmla="*/ 131082 h 262164"/>
                    <a:gd name="connsiteX4" fmla="*/ 4171043 w 4302125"/>
                    <a:gd name="connsiteY4" fmla="*/ 262164 h 2621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02125" h="262164">
                      <a:moveTo>
                        <a:pt x="0" y="262164"/>
                      </a:moveTo>
                      <a:lnTo>
                        <a:pt x="0" y="0"/>
                      </a:lnTo>
                      <a:lnTo>
                        <a:pt x="4171043" y="0"/>
                      </a:lnTo>
                      <a:cubicBezTo>
                        <a:pt x="4243438" y="0"/>
                        <a:pt x="4302125" y="58687"/>
                        <a:pt x="4302125" y="131082"/>
                      </a:cubicBezTo>
                      <a:cubicBezTo>
                        <a:pt x="4302125" y="203477"/>
                        <a:pt x="4243438" y="262164"/>
                        <a:pt x="4171043" y="262164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FC979"/>
                    </a:gs>
                    <a:gs pos="100000">
                      <a:srgbClr val="F29000"/>
                    </a:gs>
                  </a:gsLst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1098">
                    <a:ea typeface="Arial Unicode MS" panose="020B0604020202020204" pitchFamily="34" charset="-122"/>
                  </a:endParaRPr>
                </a:p>
              </p:txBody>
            </p:sp>
            <p:sp>
              <p:nvSpPr>
                <p:cNvPr id="22" name="任意多边形 21"/>
                <p:cNvSpPr/>
                <p:nvPr/>
              </p:nvSpPr>
              <p:spPr>
                <a:xfrm rot="5400000">
                  <a:off x="5272142" y="2921630"/>
                  <a:ext cx="4302125" cy="353786"/>
                </a:xfrm>
                <a:custGeom>
                  <a:avLst/>
                  <a:gdLst>
                    <a:gd name="connsiteX0" fmla="*/ 0 w 4302125"/>
                    <a:gd name="connsiteY0" fmla="*/ 353786 h 353786"/>
                    <a:gd name="connsiteX1" fmla="*/ 0 w 4302125"/>
                    <a:gd name="connsiteY1" fmla="*/ 0 h 353786"/>
                    <a:gd name="connsiteX2" fmla="*/ 4125232 w 4302125"/>
                    <a:gd name="connsiteY2" fmla="*/ 0 h 353786"/>
                    <a:gd name="connsiteX3" fmla="*/ 4302125 w 4302125"/>
                    <a:gd name="connsiteY3" fmla="*/ 176893 h 353786"/>
                    <a:gd name="connsiteX4" fmla="*/ 4125232 w 4302125"/>
                    <a:gd name="connsiteY4" fmla="*/ 353786 h 3537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02125" h="353786">
                      <a:moveTo>
                        <a:pt x="0" y="353786"/>
                      </a:moveTo>
                      <a:lnTo>
                        <a:pt x="0" y="0"/>
                      </a:lnTo>
                      <a:lnTo>
                        <a:pt x="4125232" y="0"/>
                      </a:lnTo>
                      <a:cubicBezTo>
                        <a:pt x="4222927" y="0"/>
                        <a:pt x="4302125" y="79198"/>
                        <a:pt x="4302125" y="176893"/>
                      </a:cubicBezTo>
                      <a:cubicBezTo>
                        <a:pt x="4302125" y="274588"/>
                        <a:pt x="4222927" y="353786"/>
                        <a:pt x="4125232" y="353786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FBD5B"/>
                    </a:gs>
                    <a:gs pos="100000">
                      <a:srgbClr val="DE8400"/>
                    </a:gs>
                  </a:gsLst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1098">
                    <a:ea typeface="Arial Unicode MS" panose="020B0604020202020204" pitchFamily="34" charset="-122"/>
                  </a:endParaRPr>
                </a:p>
              </p:txBody>
            </p:sp>
            <p:sp>
              <p:nvSpPr>
                <p:cNvPr id="23" name="任意多边形 22"/>
                <p:cNvSpPr>
                  <a:spLocks/>
                </p:cNvSpPr>
                <p:nvPr/>
              </p:nvSpPr>
              <p:spPr bwMode="auto">
                <a:xfrm>
                  <a:off x="7023974" y="5814006"/>
                  <a:ext cx="198358" cy="210813"/>
                </a:xfrm>
                <a:custGeom>
                  <a:avLst/>
                  <a:gdLst>
                    <a:gd name="connsiteX0" fmla="*/ 0 w 228236"/>
                    <a:gd name="connsiteY0" fmla="*/ 0 h 139281"/>
                    <a:gd name="connsiteX1" fmla="*/ 228236 w 228236"/>
                    <a:gd name="connsiteY1" fmla="*/ 0 h 139281"/>
                    <a:gd name="connsiteX2" fmla="*/ 224471 w 228236"/>
                    <a:gd name="connsiteY2" fmla="*/ 6279 h 139281"/>
                    <a:gd name="connsiteX3" fmla="*/ 161086 w 228236"/>
                    <a:gd name="connsiteY3" fmla="*/ 111985 h 139281"/>
                    <a:gd name="connsiteX4" fmla="*/ 67150 w 228236"/>
                    <a:gd name="connsiteY4" fmla="*/ 111985 h 139281"/>
                    <a:gd name="connsiteX5" fmla="*/ 3062 w 228236"/>
                    <a:gd name="connsiteY5" fmla="*/ 5106 h 139281"/>
                    <a:gd name="connsiteX0" fmla="*/ 0 w 228236"/>
                    <a:gd name="connsiteY0" fmla="*/ 0 h 157647"/>
                    <a:gd name="connsiteX1" fmla="*/ 228236 w 228236"/>
                    <a:gd name="connsiteY1" fmla="*/ 0 h 157647"/>
                    <a:gd name="connsiteX2" fmla="*/ 224471 w 228236"/>
                    <a:gd name="connsiteY2" fmla="*/ 6279 h 157647"/>
                    <a:gd name="connsiteX3" fmla="*/ 161086 w 228236"/>
                    <a:gd name="connsiteY3" fmla="*/ 111985 h 157647"/>
                    <a:gd name="connsiteX4" fmla="*/ 107678 w 228236"/>
                    <a:gd name="connsiteY4" fmla="*/ 157647 h 157647"/>
                    <a:gd name="connsiteX5" fmla="*/ 67150 w 228236"/>
                    <a:gd name="connsiteY5" fmla="*/ 111985 h 157647"/>
                    <a:gd name="connsiteX6" fmla="*/ 3062 w 228236"/>
                    <a:gd name="connsiteY6" fmla="*/ 5106 h 157647"/>
                    <a:gd name="connsiteX7" fmla="*/ 0 w 228236"/>
                    <a:gd name="connsiteY7" fmla="*/ 0 h 157647"/>
                    <a:gd name="connsiteX0" fmla="*/ 0 w 228236"/>
                    <a:gd name="connsiteY0" fmla="*/ 0 h 160986"/>
                    <a:gd name="connsiteX1" fmla="*/ 228236 w 228236"/>
                    <a:gd name="connsiteY1" fmla="*/ 0 h 160986"/>
                    <a:gd name="connsiteX2" fmla="*/ 224471 w 228236"/>
                    <a:gd name="connsiteY2" fmla="*/ 6279 h 160986"/>
                    <a:gd name="connsiteX3" fmla="*/ 161086 w 228236"/>
                    <a:gd name="connsiteY3" fmla="*/ 111985 h 160986"/>
                    <a:gd name="connsiteX4" fmla="*/ 118638 w 228236"/>
                    <a:gd name="connsiteY4" fmla="*/ 160986 h 160986"/>
                    <a:gd name="connsiteX5" fmla="*/ 67150 w 228236"/>
                    <a:gd name="connsiteY5" fmla="*/ 111985 h 160986"/>
                    <a:gd name="connsiteX6" fmla="*/ 3062 w 228236"/>
                    <a:gd name="connsiteY6" fmla="*/ 5106 h 160986"/>
                    <a:gd name="connsiteX7" fmla="*/ 0 w 228236"/>
                    <a:gd name="connsiteY7" fmla="*/ 0 h 160986"/>
                    <a:gd name="connsiteX0" fmla="*/ 0 w 228236"/>
                    <a:gd name="connsiteY0" fmla="*/ 0 h 125271"/>
                    <a:gd name="connsiteX1" fmla="*/ 228236 w 228236"/>
                    <a:gd name="connsiteY1" fmla="*/ 0 h 125271"/>
                    <a:gd name="connsiteX2" fmla="*/ 224471 w 228236"/>
                    <a:gd name="connsiteY2" fmla="*/ 6279 h 125271"/>
                    <a:gd name="connsiteX3" fmla="*/ 161086 w 228236"/>
                    <a:gd name="connsiteY3" fmla="*/ 111985 h 125271"/>
                    <a:gd name="connsiteX4" fmla="*/ 67150 w 228236"/>
                    <a:gd name="connsiteY4" fmla="*/ 111985 h 125271"/>
                    <a:gd name="connsiteX5" fmla="*/ 3062 w 228236"/>
                    <a:gd name="connsiteY5" fmla="*/ 5106 h 125271"/>
                    <a:gd name="connsiteX6" fmla="*/ 0 w 228236"/>
                    <a:gd name="connsiteY6" fmla="*/ 0 h 125271"/>
                    <a:gd name="connsiteX0" fmla="*/ 0 w 228236"/>
                    <a:gd name="connsiteY0" fmla="*/ 0 h 137737"/>
                    <a:gd name="connsiteX1" fmla="*/ 228236 w 228236"/>
                    <a:gd name="connsiteY1" fmla="*/ 0 h 137737"/>
                    <a:gd name="connsiteX2" fmla="*/ 224471 w 228236"/>
                    <a:gd name="connsiteY2" fmla="*/ 6279 h 137737"/>
                    <a:gd name="connsiteX3" fmla="*/ 161086 w 228236"/>
                    <a:gd name="connsiteY3" fmla="*/ 111985 h 137737"/>
                    <a:gd name="connsiteX4" fmla="*/ 67150 w 228236"/>
                    <a:gd name="connsiteY4" fmla="*/ 111985 h 137737"/>
                    <a:gd name="connsiteX5" fmla="*/ 3062 w 228236"/>
                    <a:gd name="connsiteY5" fmla="*/ 5106 h 137737"/>
                    <a:gd name="connsiteX6" fmla="*/ 0 w 228236"/>
                    <a:gd name="connsiteY6" fmla="*/ 0 h 137737"/>
                    <a:gd name="connsiteX0" fmla="*/ 0 w 228236"/>
                    <a:gd name="connsiteY0" fmla="*/ 0 h 147811"/>
                    <a:gd name="connsiteX1" fmla="*/ 228236 w 228236"/>
                    <a:gd name="connsiteY1" fmla="*/ 0 h 147811"/>
                    <a:gd name="connsiteX2" fmla="*/ 224471 w 228236"/>
                    <a:gd name="connsiteY2" fmla="*/ 6279 h 147811"/>
                    <a:gd name="connsiteX3" fmla="*/ 161086 w 228236"/>
                    <a:gd name="connsiteY3" fmla="*/ 111985 h 147811"/>
                    <a:gd name="connsiteX4" fmla="*/ 67150 w 228236"/>
                    <a:gd name="connsiteY4" fmla="*/ 111985 h 147811"/>
                    <a:gd name="connsiteX5" fmla="*/ 3062 w 228236"/>
                    <a:gd name="connsiteY5" fmla="*/ 5106 h 147811"/>
                    <a:gd name="connsiteX6" fmla="*/ 0 w 228236"/>
                    <a:gd name="connsiteY6" fmla="*/ 0 h 1478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236" h="147811">
                      <a:moveTo>
                        <a:pt x="0" y="0"/>
                      </a:moveTo>
                      <a:lnTo>
                        <a:pt x="228236" y="0"/>
                      </a:lnTo>
                      <a:lnTo>
                        <a:pt x="224471" y="6279"/>
                      </a:lnTo>
                      <a:lnTo>
                        <a:pt x="161086" y="111985"/>
                      </a:lnTo>
                      <a:cubicBezTo>
                        <a:pt x="121167" y="159656"/>
                        <a:pt x="98967" y="159852"/>
                        <a:pt x="67150" y="111985"/>
                      </a:cubicBezTo>
                      <a:lnTo>
                        <a:pt x="3062" y="510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44000">
                      <a:schemeClr val="bg1">
                        <a:lumMod val="50000"/>
                      </a:schemeClr>
                    </a:gs>
                    <a:gs pos="15000">
                      <a:schemeClr val="tx1">
                        <a:lumMod val="75000"/>
                        <a:lumOff val="25000"/>
                      </a:schemeClr>
                    </a:gs>
                    <a:gs pos="0">
                      <a:schemeClr val="tx1">
                        <a:lumMod val="95000"/>
                        <a:lumOff val="5000"/>
                      </a:schemeClr>
                    </a:gs>
                    <a:gs pos="100000">
                      <a:schemeClr val="tx1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lIns="74295" tIns="37148" rIns="74295" bIns="37148"/>
                <a:lstStyle/>
                <a:p>
                  <a:pPr>
                    <a:defRPr/>
                  </a:pPr>
                  <a:endParaRPr lang="zh-CN" altLang="en-US" sz="1098">
                    <a:ea typeface="Arial Unicode MS" panose="020B0604020202020204" pitchFamily="34" charset="-122"/>
                  </a:endParaRPr>
                </a:p>
              </p:txBody>
            </p:sp>
            <p:sp>
              <p:nvSpPr>
                <p:cNvPr id="24" name="六边形 23"/>
                <p:cNvSpPr/>
                <p:nvPr/>
              </p:nvSpPr>
              <p:spPr>
                <a:xfrm>
                  <a:off x="6633507" y="845838"/>
                  <a:ext cx="969736" cy="192977"/>
                </a:xfrm>
                <a:prstGeom prst="hexagon">
                  <a:avLst>
                    <a:gd name="adj" fmla="val 151691"/>
                    <a:gd name="vf" fmla="val 115470"/>
                  </a:avLst>
                </a:prstGeom>
                <a:solidFill>
                  <a:srgbClr val="CCBCA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1098">
                    <a:solidFill>
                      <a:srgbClr val="CCBCA7"/>
                    </a:solidFill>
                    <a:ea typeface="Arial Unicode MS" panose="020B0604020202020204" pitchFamily="34" charset="-122"/>
                  </a:endParaRPr>
                </a:p>
              </p:txBody>
            </p:sp>
            <p:sp>
              <p:nvSpPr>
                <p:cNvPr id="25" name="椭圆 24"/>
                <p:cNvSpPr/>
                <p:nvPr/>
              </p:nvSpPr>
              <p:spPr>
                <a:xfrm>
                  <a:off x="7008896" y="899824"/>
                  <a:ext cx="223444" cy="86299"/>
                </a:xfrm>
                <a:prstGeom prst="ellipse">
                  <a:avLst/>
                </a:prstGeom>
                <a:solidFill>
                  <a:srgbClr val="815C2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1098">
                    <a:ea typeface="Arial Unicode MS" panose="020B0604020202020204" pitchFamily="34" charset="-122"/>
                  </a:endParaRPr>
                </a:p>
              </p:txBody>
            </p:sp>
          </p:grpSp>
          <p:sp>
            <p:nvSpPr>
              <p:cNvPr id="12" name="任意多边形 11"/>
              <p:cNvSpPr/>
              <p:nvPr/>
            </p:nvSpPr>
            <p:spPr>
              <a:xfrm rot="5400000">
                <a:off x="6278879" y="2471647"/>
                <a:ext cx="1067528" cy="353786"/>
              </a:xfrm>
              <a:custGeom>
                <a:avLst/>
                <a:gdLst>
                  <a:gd name="connsiteX0" fmla="*/ 0 w 2103846"/>
                  <a:gd name="connsiteY0" fmla="*/ 353786 h 353786"/>
                  <a:gd name="connsiteX1" fmla="*/ 0 w 2103846"/>
                  <a:gd name="connsiteY1" fmla="*/ 0 h 353786"/>
                  <a:gd name="connsiteX2" fmla="*/ 2103846 w 2103846"/>
                  <a:gd name="connsiteY2" fmla="*/ 0 h 353786"/>
                  <a:gd name="connsiteX3" fmla="*/ 2103846 w 2103846"/>
                  <a:gd name="connsiteY3" fmla="*/ 353786 h 3537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03846" h="353786">
                    <a:moveTo>
                      <a:pt x="0" y="353786"/>
                    </a:moveTo>
                    <a:lnTo>
                      <a:pt x="0" y="0"/>
                    </a:lnTo>
                    <a:lnTo>
                      <a:pt x="2103846" y="0"/>
                    </a:lnTo>
                    <a:lnTo>
                      <a:pt x="2103846" y="353786"/>
                    </a:lnTo>
                    <a:close/>
                  </a:path>
                </a:pathLst>
              </a:custGeom>
              <a:solidFill>
                <a:srgbClr val="01CFE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  <p:sp>
            <p:nvSpPr>
              <p:cNvPr id="13" name="任意多边形 12"/>
              <p:cNvSpPr/>
              <p:nvPr/>
            </p:nvSpPr>
            <p:spPr>
              <a:xfrm rot="5400000">
                <a:off x="6586855" y="2517459"/>
                <a:ext cx="1067528" cy="262164"/>
              </a:xfrm>
              <a:custGeom>
                <a:avLst/>
                <a:gdLst>
                  <a:gd name="connsiteX0" fmla="*/ 0 w 2103846"/>
                  <a:gd name="connsiteY0" fmla="*/ 262164 h 262164"/>
                  <a:gd name="connsiteX1" fmla="*/ 0 w 2103846"/>
                  <a:gd name="connsiteY1" fmla="*/ 0 h 262164"/>
                  <a:gd name="connsiteX2" fmla="*/ 2103846 w 2103846"/>
                  <a:gd name="connsiteY2" fmla="*/ 0 h 262164"/>
                  <a:gd name="connsiteX3" fmla="*/ 2103846 w 2103846"/>
                  <a:gd name="connsiteY3" fmla="*/ 262164 h 2621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03846" h="262164">
                    <a:moveTo>
                      <a:pt x="0" y="262164"/>
                    </a:moveTo>
                    <a:lnTo>
                      <a:pt x="0" y="0"/>
                    </a:lnTo>
                    <a:lnTo>
                      <a:pt x="2103846" y="0"/>
                    </a:lnTo>
                    <a:lnTo>
                      <a:pt x="2103846" y="262164"/>
                    </a:lnTo>
                    <a:close/>
                  </a:path>
                </a:pathLst>
              </a:custGeom>
              <a:solidFill>
                <a:srgbClr val="01C4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  <p:sp>
            <p:nvSpPr>
              <p:cNvPr id="14" name="任意多边形 13"/>
              <p:cNvSpPr/>
              <p:nvPr/>
            </p:nvSpPr>
            <p:spPr>
              <a:xfrm rot="5400000">
                <a:off x="6894829" y="2471648"/>
                <a:ext cx="1067528" cy="353786"/>
              </a:xfrm>
              <a:custGeom>
                <a:avLst/>
                <a:gdLst>
                  <a:gd name="connsiteX0" fmla="*/ 0 w 2103846"/>
                  <a:gd name="connsiteY0" fmla="*/ 353786 h 353786"/>
                  <a:gd name="connsiteX1" fmla="*/ 0 w 2103846"/>
                  <a:gd name="connsiteY1" fmla="*/ 0 h 353786"/>
                  <a:gd name="connsiteX2" fmla="*/ 2103846 w 2103846"/>
                  <a:gd name="connsiteY2" fmla="*/ 0 h 353786"/>
                  <a:gd name="connsiteX3" fmla="*/ 2103846 w 2103846"/>
                  <a:gd name="connsiteY3" fmla="*/ 353786 h 3537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03846" h="353786">
                    <a:moveTo>
                      <a:pt x="0" y="353786"/>
                    </a:moveTo>
                    <a:lnTo>
                      <a:pt x="0" y="0"/>
                    </a:lnTo>
                    <a:lnTo>
                      <a:pt x="2103846" y="0"/>
                    </a:lnTo>
                    <a:lnTo>
                      <a:pt x="2103846" y="353786"/>
                    </a:lnTo>
                    <a:close/>
                  </a:path>
                </a:pathLst>
              </a:custGeom>
              <a:solidFill>
                <a:srgbClr val="01B1C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  <p:sp>
            <p:nvSpPr>
              <p:cNvPr id="15" name="任意多边形 14"/>
              <p:cNvSpPr/>
              <p:nvPr/>
            </p:nvSpPr>
            <p:spPr>
              <a:xfrm rot="5400000">
                <a:off x="6278879" y="3539176"/>
                <a:ext cx="1067528" cy="353786"/>
              </a:xfrm>
              <a:custGeom>
                <a:avLst/>
                <a:gdLst>
                  <a:gd name="connsiteX0" fmla="*/ 0 w 2103846"/>
                  <a:gd name="connsiteY0" fmla="*/ 353786 h 353786"/>
                  <a:gd name="connsiteX1" fmla="*/ 0 w 2103846"/>
                  <a:gd name="connsiteY1" fmla="*/ 0 h 353786"/>
                  <a:gd name="connsiteX2" fmla="*/ 2103846 w 2103846"/>
                  <a:gd name="connsiteY2" fmla="*/ 0 h 353786"/>
                  <a:gd name="connsiteX3" fmla="*/ 2103846 w 2103846"/>
                  <a:gd name="connsiteY3" fmla="*/ 353786 h 3537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03846" h="353786">
                    <a:moveTo>
                      <a:pt x="0" y="353786"/>
                    </a:moveTo>
                    <a:lnTo>
                      <a:pt x="0" y="0"/>
                    </a:lnTo>
                    <a:lnTo>
                      <a:pt x="2103846" y="0"/>
                    </a:lnTo>
                    <a:lnTo>
                      <a:pt x="2103846" y="353786"/>
                    </a:lnTo>
                    <a:close/>
                  </a:path>
                </a:pathLst>
              </a:custGeom>
              <a:solidFill>
                <a:srgbClr val="01B1C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  <p:sp>
            <p:nvSpPr>
              <p:cNvPr id="16" name="任意多边形 15"/>
              <p:cNvSpPr/>
              <p:nvPr/>
            </p:nvSpPr>
            <p:spPr>
              <a:xfrm rot="5400000">
                <a:off x="6586854" y="3584987"/>
                <a:ext cx="1067528" cy="262164"/>
              </a:xfrm>
              <a:custGeom>
                <a:avLst/>
                <a:gdLst>
                  <a:gd name="connsiteX0" fmla="*/ 0 w 2103846"/>
                  <a:gd name="connsiteY0" fmla="*/ 262164 h 262164"/>
                  <a:gd name="connsiteX1" fmla="*/ 0 w 2103846"/>
                  <a:gd name="connsiteY1" fmla="*/ 0 h 262164"/>
                  <a:gd name="connsiteX2" fmla="*/ 2103846 w 2103846"/>
                  <a:gd name="connsiteY2" fmla="*/ 0 h 262164"/>
                  <a:gd name="connsiteX3" fmla="*/ 2103846 w 2103846"/>
                  <a:gd name="connsiteY3" fmla="*/ 262164 h 2621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03846" h="262164">
                    <a:moveTo>
                      <a:pt x="0" y="262164"/>
                    </a:moveTo>
                    <a:lnTo>
                      <a:pt x="0" y="0"/>
                    </a:lnTo>
                    <a:lnTo>
                      <a:pt x="2103846" y="0"/>
                    </a:lnTo>
                    <a:lnTo>
                      <a:pt x="2103846" y="262164"/>
                    </a:lnTo>
                    <a:close/>
                  </a:path>
                </a:pathLst>
              </a:custGeom>
              <a:solidFill>
                <a:srgbClr val="01A6B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  <p:sp>
            <p:nvSpPr>
              <p:cNvPr id="17" name="任意多边形 16"/>
              <p:cNvSpPr/>
              <p:nvPr/>
            </p:nvSpPr>
            <p:spPr>
              <a:xfrm rot="5400000">
                <a:off x="6894829" y="3539176"/>
                <a:ext cx="1067528" cy="353786"/>
              </a:xfrm>
              <a:custGeom>
                <a:avLst/>
                <a:gdLst>
                  <a:gd name="connsiteX0" fmla="*/ 0 w 2103846"/>
                  <a:gd name="connsiteY0" fmla="*/ 353786 h 353786"/>
                  <a:gd name="connsiteX1" fmla="*/ 0 w 2103846"/>
                  <a:gd name="connsiteY1" fmla="*/ 0 h 353786"/>
                  <a:gd name="connsiteX2" fmla="*/ 2103846 w 2103846"/>
                  <a:gd name="connsiteY2" fmla="*/ 0 h 353786"/>
                  <a:gd name="connsiteX3" fmla="*/ 2103846 w 2103846"/>
                  <a:gd name="connsiteY3" fmla="*/ 353786 h 3537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03846" h="353786">
                    <a:moveTo>
                      <a:pt x="0" y="353786"/>
                    </a:moveTo>
                    <a:lnTo>
                      <a:pt x="0" y="0"/>
                    </a:lnTo>
                    <a:lnTo>
                      <a:pt x="2103846" y="0"/>
                    </a:lnTo>
                    <a:lnTo>
                      <a:pt x="2103846" y="353786"/>
                    </a:lnTo>
                    <a:close/>
                  </a:path>
                </a:pathLst>
              </a:custGeom>
              <a:solidFill>
                <a:srgbClr val="0197A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  <p:sp>
            <p:nvSpPr>
              <p:cNvPr id="18" name="任意多边形 17"/>
              <p:cNvSpPr/>
              <p:nvPr/>
            </p:nvSpPr>
            <p:spPr>
              <a:xfrm rot="5400000">
                <a:off x="4411947" y="3010526"/>
                <a:ext cx="4578915" cy="173491"/>
              </a:xfrm>
              <a:custGeom>
                <a:avLst/>
                <a:gdLst>
                  <a:gd name="connsiteX0" fmla="*/ 1892113 w 3784226"/>
                  <a:gd name="connsiteY0" fmla="*/ 0 h 189252"/>
                  <a:gd name="connsiteX1" fmla="*/ 3755547 w 3784226"/>
                  <a:gd name="connsiteY1" fmla="*/ 176081 h 189252"/>
                  <a:gd name="connsiteX2" fmla="*/ 3784226 w 3784226"/>
                  <a:gd name="connsiteY2" fmla="*/ 189252 h 189252"/>
                  <a:gd name="connsiteX3" fmla="*/ 0 w 3784226"/>
                  <a:gd name="connsiteY3" fmla="*/ 189252 h 189252"/>
                  <a:gd name="connsiteX4" fmla="*/ 28679 w 3784226"/>
                  <a:gd name="connsiteY4" fmla="*/ 176081 h 189252"/>
                  <a:gd name="connsiteX5" fmla="*/ 1892113 w 3784226"/>
                  <a:gd name="connsiteY5" fmla="*/ 0 h 1892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784226" h="189252">
                    <a:moveTo>
                      <a:pt x="1892113" y="0"/>
                    </a:moveTo>
                    <a:cubicBezTo>
                      <a:pt x="2729802" y="0"/>
                      <a:pt x="3448536" y="72606"/>
                      <a:pt x="3755547" y="176081"/>
                    </a:cubicBezTo>
                    <a:lnTo>
                      <a:pt x="3784226" y="189252"/>
                    </a:lnTo>
                    <a:lnTo>
                      <a:pt x="0" y="189252"/>
                    </a:lnTo>
                    <a:lnTo>
                      <a:pt x="28679" y="176081"/>
                    </a:lnTo>
                    <a:cubicBezTo>
                      <a:pt x="335691" y="72606"/>
                      <a:pt x="1054424" y="0"/>
                      <a:pt x="1892113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alpha val="7000"/>
                    </a:schemeClr>
                  </a:gs>
                  <a:gs pos="100000">
                    <a:schemeClr val="bg1">
                      <a:alpha val="60000"/>
                    </a:schemeClr>
                  </a:gs>
                </a:gsLst>
                <a:lin ang="5400000" scaled="1"/>
              </a:gradFill>
              <a:ln>
                <a:noFill/>
              </a:ln>
              <a:effectLst>
                <a:softEdge rad="254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</p:grpSp>
        <p:sp>
          <p:nvSpPr>
            <p:cNvPr id="10" name="椭圆 9"/>
            <p:cNvSpPr/>
            <p:nvPr/>
          </p:nvSpPr>
          <p:spPr>
            <a:xfrm>
              <a:off x="3411976" y="5482368"/>
              <a:ext cx="1399026" cy="287198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alpha val="59000"/>
                  </a:schemeClr>
                </a:gs>
                <a:gs pos="44000">
                  <a:srgbClr val="8D8D8D">
                    <a:alpha val="37000"/>
                  </a:srgb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</p:grpSp>
      <p:sp>
        <p:nvSpPr>
          <p:cNvPr id="27" name="文本框 26"/>
          <p:cNvSpPr txBox="1">
            <a:spLocks noChangeArrowheads="1"/>
          </p:cNvSpPr>
          <p:nvPr/>
        </p:nvSpPr>
        <p:spPr bwMode="auto">
          <a:xfrm>
            <a:off x="5538789" y="3852864"/>
            <a:ext cx="5683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zh-CN" sz="2600">
                <a:latin typeface="Impact" panose="020B080603090205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03</a:t>
            </a:r>
            <a:endParaRPr lang="zh-CN" altLang="en-US" sz="2600">
              <a:latin typeface="Impact" panose="020B080603090205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8" name="文本框 27"/>
          <p:cNvSpPr txBox="1">
            <a:spLocks noChangeArrowheads="1"/>
          </p:cNvSpPr>
          <p:nvPr/>
        </p:nvSpPr>
        <p:spPr bwMode="auto">
          <a:xfrm>
            <a:off x="6223001" y="3048001"/>
            <a:ext cx="5683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zh-CN" sz="2600">
                <a:latin typeface="Impact" panose="020B080603090205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02</a:t>
            </a:r>
            <a:endParaRPr lang="zh-CN" altLang="en-US" sz="2600">
              <a:latin typeface="Impact" panose="020B080603090205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9" name="文本框 28"/>
          <p:cNvSpPr txBox="1">
            <a:spLocks noChangeArrowheads="1"/>
          </p:cNvSpPr>
          <p:nvPr/>
        </p:nvSpPr>
        <p:spPr bwMode="auto">
          <a:xfrm>
            <a:off x="6797676" y="2593976"/>
            <a:ext cx="56832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zh-CN" sz="2600">
                <a:latin typeface="Impact" panose="020B080603090205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01</a:t>
            </a:r>
            <a:endParaRPr lang="zh-CN" altLang="en-US" sz="2600">
              <a:latin typeface="Impact" panose="020B080603090205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0" name="任意多边形 29"/>
          <p:cNvSpPr>
            <a:spLocks/>
          </p:cNvSpPr>
          <p:nvPr/>
        </p:nvSpPr>
        <p:spPr bwMode="auto">
          <a:xfrm rot="10800000">
            <a:off x="1292015" y="1500962"/>
            <a:ext cx="5368147" cy="1442920"/>
          </a:xfrm>
          <a:custGeom>
            <a:avLst/>
            <a:gdLst>
              <a:gd name="connsiteX0" fmla="*/ 3671470 w 4138458"/>
              <a:gd name="connsiteY0" fmla="*/ 1412149 h 1412149"/>
              <a:gd name="connsiteX1" fmla="*/ 3163470 w 4138458"/>
              <a:gd name="connsiteY1" fmla="*/ 1412149 h 1412149"/>
              <a:gd name="connsiteX2" fmla="*/ 3022552 w 4138458"/>
              <a:gd name="connsiteY2" fmla="*/ 1412149 h 1412149"/>
              <a:gd name="connsiteX3" fmla="*/ 2554799 w 4138458"/>
              <a:gd name="connsiteY3" fmla="*/ 1412149 h 1412149"/>
              <a:gd name="connsiteX4" fmla="*/ 2514552 w 4138458"/>
              <a:gd name="connsiteY4" fmla="*/ 1412149 h 1412149"/>
              <a:gd name="connsiteX5" fmla="*/ 2266137 w 4138458"/>
              <a:gd name="connsiteY5" fmla="*/ 1412149 h 1412149"/>
              <a:gd name="connsiteX6" fmla="*/ 1905881 w 4138458"/>
              <a:gd name="connsiteY6" fmla="*/ 1412149 h 1412149"/>
              <a:gd name="connsiteX7" fmla="*/ 1809866 w 4138458"/>
              <a:gd name="connsiteY7" fmla="*/ 1412149 h 1412149"/>
              <a:gd name="connsiteX8" fmla="*/ 1617219 w 4138458"/>
              <a:gd name="connsiteY8" fmla="*/ 1412149 h 1412149"/>
              <a:gd name="connsiteX9" fmla="*/ 1489857 w 4138458"/>
              <a:gd name="connsiteY9" fmla="*/ 1412149 h 1412149"/>
              <a:gd name="connsiteX10" fmla="*/ 1301866 w 4138458"/>
              <a:gd name="connsiteY10" fmla="*/ 1412149 h 1412149"/>
              <a:gd name="connsiteX11" fmla="*/ 1160948 w 4138458"/>
              <a:gd name="connsiteY11" fmla="*/ 1412149 h 1412149"/>
              <a:gd name="connsiteX12" fmla="*/ 1115038 w 4138458"/>
              <a:gd name="connsiteY12" fmla="*/ 1412149 h 1412149"/>
              <a:gd name="connsiteX13" fmla="*/ 840939 w 4138458"/>
              <a:gd name="connsiteY13" fmla="*/ 1412149 h 1412149"/>
              <a:gd name="connsiteX14" fmla="*/ 652948 w 4138458"/>
              <a:gd name="connsiteY14" fmla="*/ 1412149 h 1412149"/>
              <a:gd name="connsiteX15" fmla="*/ 466120 w 4138458"/>
              <a:gd name="connsiteY15" fmla="*/ 1412149 h 1412149"/>
              <a:gd name="connsiteX16" fmla="*/ 340972 w 4138458"/>
              <a:gd name="connsiteY16" fmla="*/ 1340266 h 1412149"/>
              <a:gd name="connsiteX17" fmla="*/ 16513 w 4138458"/>
              <a:gd name="connsiteY17" fmla="*/ 777957 h 1412149"/>
              <a:gd name="connsiteX18" fmla="*/ 16513 w 4138458"/>
              <a:gd name="connsiteY18" fmla="*/ 634192 h 1412149"/>
              <a:gd name="connsiteX19" fmla="*/ 340972 w 4138458"/>
              <a:gd name="connsiteY19" fmla="*/ 71883 h 1412149"/>
              <a:gd name="connsiteX20" fmla="*/ 466120 w 4138458"/>
              <a:gd name="connsiteY20" fmla="*/ 0 h 1412149"/>
              <a:gd name="connsiteX21" fmla="*/ 652948 w 4138458"/>
              <a:gd name="connsiteY21" fmla="*/ 0 h 1412149"/>
              <a:gd name="connsiteX22" fmla="*/ 680314 w 4138458"/>
              <a:gd name="connsiteY22" fmla="*/ 0 h 1412149"/>
              <a:gd name="connsiteX23" fmla="*/ 840939 w 4138458"/>
              <a:gd name="connsiteY23" fmla="*/ 0 h 1412149"/>
              <a:gd name="connsiteX24" fmla="*/ 841276 w 4138458"/>
              <a:gd name="connsiteY24" fmla="*/ 0 h 1412149"/>
              <a:gd name="connsiteX25" fmla="*/ 867142 w 4138458"/>
              <a:gd name="connsiteY25" fmla="*/ 0 h 1412149"/>
              <a:gd name="connsiteX26" fmla="*/ 956611 w 4138458"/>
              <a:gd name="connsiteY26" fmla="*/ 0 h 1412149"/>
              <a:gd name="connsiteX27" fmla="*/ 1028104 w 4138458"/>
              <a:gd name="connsiteY27" fmla="*/ 0 h 1412149"/>
              <a:gd name="connsiteX28" fmla="*/ 1033923 w 4138458"/>
              <a:gd name="connsiteY28" fmla="*/ 0 h 1412149"/>
              <a:gd name="connsiteX29" fmla="*/ 1055133 w 4138458"/>
              <a:gd name="connsiteY29" fmla="*/ 0 h 1412149"/>
              <a:gd name="connsiteX30" fmla="*/ 1080817 w 4138458"/>
              <a:gd name="connsiteY30" fmla="*/ 0 h 1412149"/>
              <a:gd name="connsiteX31" fmla="*/ 1115038 w 4138458"/>
              <a:gd name="connsiteY31" fmla="*/ 0 h 1412149"/>
              <a:gd name="connsiteX32" fmla="*/ 1143439 w 4138458"/>
              <a:gd name="connsiteY32" fmla="*/ 0 h 1412149"/>
              <a:gd name="connsiteX33" fmla="*/ 1160948 w 4138458"/>
              <a:gd name="connsiteY33" fmla="*/ 0 h 1412149"/>
              <a:gd name="connsiteX34" fmla="*/ 1216095 w 4138458"/>
              <a:gd name="connsiteY34" fmla="*/ 0 h 1412149"/>
              <a:gd name="connsiteX35" fmla="*/ 1220751 w 4138458"/>
              <a:gd name="connsiteY35" fmla="*/ 0 h 1412149"/>
              <a:gd name="connsiteX36" fmla="*/ 1267645 w 4138458"/>
              <a:gd name="connsiteY36" fmla="*/ 0 h 1412149"/>
              <a:gd name="connsiteX37" fmla="*/ 1291726 w 4138458"/>
              <a:gd name="connsiteY37" fmla="*/ 0 h 1412149"/>
              <a:gd name="connsiteX38" fmla="*/ 1301866 w 4138458"/>
              <a:gd name="connsiteY38" fmla="*/ 0 h 1412149"/>
              <a:gd name="connsiteX39" fmla="*/ 1331430 w 4138458"/>
              <a:gd name="connsiteY39" fmla="*/ 0 h 1412149"/>
              <a:gd name="connsiteX40" fmla="*/ 1375142 w 4138458"/>
              <a:gd name="connsiteY40" fmla="*/ 0 h 1412149"/>
              <a:gd name="connsiteX41" fmla="*/ 1408742 w 4138458"/>
              <a:gd name="connsiteY41" fmla="*/ 0 h 1412149"/>
              <a:gd name="connsiteX42" fmla="*/ 1455636 w 4138458"/>
              <a:gd name="connsiteY42" fmla="*/ 0 h 1412149"/>
              <a:gd name="connsiteX43" fmla="*/ 1479717 w 4138458"/>
              <a:gd name="connsiteY43" fmla="*/ 0 h 1412149"/>
              <a:gd name="connsiteX44" fmla="*/ 1489857 w 4138458"/>
              <a:gd name="connsiteY44" fmla="*/ 0 h 1412149"/>
              <a:gd name="connsiteX45" fmla="*/ 1536104 w 4138458"/>
              <a:gd name="connsiteY45" fmla="*/ 0 h 1412149"/>
              <a:gd name="connsiteX46" fmla="*/ 1617219 w 4138458"/>
              <a:gd name="connsiteY46" fmla="*/ 0 h 1412149"/>
              <a:gd name="connsiteX47" fmla="*/ 1651439 w 4138458"/>
              <a:gd name="connsiteY47" fmla="*/ 0 h 1412149"/>
              <a:gd name="connsiteX48" fmla="*/ 1728751 w 4138458"/>
              <a:gd name="connsiteY48" fmla="*/ 0 h 1412149"/>
              <a:gd name="connsiteX49" fmla="*/ 1775645 w 4138458"/>
              <a:gd name="connsiteY49" fmla="*/ 0 h 1412149"/>
              <a:gd name="connsiteX50" fmla="*/ 1799726 w 4138458"/>
              <a:gd name="connsiteY50" fmla="*/ 0 h 1412149"/>
              <a:gd name="connsiteX51" fmla="*/ 1809866 w 4138458"/>
              <a:gd name="connsiteY51" fmla="*/ 0 h 1412149"/>
              <a:gd name="connsiteX52" fmla="*/ 1831413 w 4138458"/>
              <a:gd name="connsiteY52" fmla="*/ 0 h 1412149"/>
              <a:gd name="connsiteX53" fmla="*/ 1905881 w 4138458"/>
              <a:gd name="connsiteY53" fmla="*/ 0 h 1412149"/>
              <a:gd name="connsiteX54" fmla="*/ 1992375 w 4138458"/>
              <a:gd name="connsiteY54" fmla="*/ 0 h 1412149"/>
              <a:gd name="connsiteX55" fmla="*/ 2107709 w 4138458"/>
              <a:gd name="connsiteY55" fmla="*/ 0 h 1412149"/>
              <a:gd name="connsiteX56" fmla="*/ 2120075 w 4138458"/>
              <a:gd name="connsiteY56" fmla="*/ 0 h 1412149"/>
              <a:gd name="connsiteX57" fmla="*/ 2185022 w 4138458"/>
              <a:gd name="connsiteY57" fmla="*/ 0 h 1412149"/>
              <a:gd name="connsiteX58" fmla="*/ 2231916 w 4138458"/>
              <a:gd name="connsiteY58" fmla="*/ 0 h 1412149"/>
              <a:gd name="connsiteX59" fmla="*/ 2255997 w 4138458"/>
              <a:gd name="connsiteY59" fmla="*/ 0 h 1412149"/>
              <a:gd name="connsiteX60" fmla="*/ 2266137 w 4138458"/>
              <a:gd name="connsiteY60" fmla="*/ 0 h 1412149"/>
              <a:gd name="connsiteX61" fmla="*/ 2281036 w 4138458"/>
              <a:gd name="connsiteY61" fmla="*/ 0 h 1412149"/>
              <a:gd name="connsiteX62" fmla="*/ 2473684 w 4138458"/>
              <a:gd name="connsiteY62" fmla="*/ 0 h 1412149"/>
              <a:gd name="connsiteX63" fmla="*/ 2514552 w 4138458"/>
              <a:gd name="connsiteY63" fmla="*/ 0 h 1412149"/>
              <a:gd name="connsiteX64" fmla="*/ 2520578 w 4138458"/>
              <a:gd name="connsiteY64" fmla="*/ 0 h 1412149"/>
              <a:gd name="connsiteX65" fmla="*/ 2544659 w 4138458"/>
              <a:gd name="connsiteY65" fmla="*/ 0 h 1412149"/>
              <a:gd name="connsiteX66" fmla="*/ 2554799 w 4138458"/>
              <a:gd name="connsiteY66" fmla="*/ 0 h 1412149"/>
              <a:gd name="connsiteX67" fmla="*/ 2680485 w 4138458"/>
              <a:gd name="connsiteY67" fmla="*/ 0 h 1412149"/>
              <a:gd name="connsiteX68" fmla="*/ 3005042 w 4138458"/>
              <a:gd name="connsiteY68" fmla="*/ 0 h 1412149"/>
              <a:gd name="connsiteX69" fmla="*/ 3022552 w 4138458"/>
              <a:gd name="connsiteY69" fmla="*/ 0 h 1412149"/>
              <a:gd name="connsiteX70" fmla="*/ 3082355 w 4138458"/>
              <a:gd name="connsiteY70" fmla="*/ 0 h 1412149"/>
              <a:gd name="connsiteX71" fmla="*/ 3129249 w 4138458"/>
              <a:gd name="connsiteY71" fmla="*/ 0 h 1412149"/>
              <a:gd name="connsiteX72" fmla="*/ 3153330 w 4138458"/>
              <a:gd name="connsiteY72" fmla="*/ 0 h 1412149"/>
              <a:gd name="connsiteX73" fmla="*/ 3163470 w 4138458"/>
              <a:gd name="connsiteY73" fmla="*/ 0 h 1412149"/>
              <a:gd name="connsiteX74" fmla="*/ 3236746 w 4138458"/>
              <a:gd name="connsiteY74" fmla="*/ 0 h 1412149"/>
              <a:gd name="connsiteX75" fmla="*/ 3671470 w 4138458"/>
              <a:gd name="connsiteY75" fmla="*/ 0 h 1412149"/>
              <a:gd name="connsiteX76" fmla="*/ 3796617 w 4138458"/>
              <a:gd name="connsiteY76" fmla="*/ 71883 h 1412149"/>
              <a:gd name="connsiteX77" fmla="*/ 4121076 w 4138458"/>
              <a:gd name="connsiteY77" fmla="*/ 634192 h 1412149"/>
              <a:gd name="connsiteX78" fmla="*/ 4121076 w 4138458"/>
              <a:gd name="connsiteY78" fmla="*/ 777957 h 1412149"/>
              <a:gd name="connsiteX79" fmla="*/ 3796617 w 4138458"/>
              <a:gd name="connsiteY79" fmla="*/ 1340266 h 1412149"/>
              <a:gd name="connsiteX80" fmla="*/ 3671470 w 4138458"/>
              <a:gd name="connsiteY80" fmla="*/ 1412149 h 1412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4138458" h="1412149">
                <a:moveTo>
                  <a:pt x="3671470" y="1412149"/>
                </a:moveTo>
                <a:lnTo>
                  <a:pt x="3163470" y="1412149"/>
                </a:lnTo>
                <a:lnTo>
                  <a:pt x="3022552" y="1412149"/>
                </a:lnTo>
                <a:lnTo>
                  <a:pt x="2554799" y="1412149"/>
                </a:lnTo>
                <a:lnTo>
                  <a:pt x="2514552" y="1412149"/>
                </a:lnTo>
                <a:lnTo>
                  <a:pt x="2266137" y="1412149"/>
                </a:lnTo>
                <a:lnTo>
                  <a:pt x="1905881" y="1412149"/>
                </a:lnTo>
                <a:lnTo>
                  <a:pt x="1809866" y="1412149"/>
                </a:lnTo>
                <a:lnTo>
                  <a:pt x="1617219" y="1412149"/>
                </a:lnTo>
                <a:lnTo>
                  <a:pt x="1489857" y="1412149"/>
                </a:lnTo>
                <a:lnTo>
                  <a:pt x="1301866" y="1412149"/>
                </a:lnTo>
                <a:lnTo>
                  <a:pt x="1160948" y="1412149"/>
                </a:lnTo>
                <a:lnTo>
                  <a:pt x="1115038" y="1412149"/>
                </a:lnTo>
                <a:lnTo>
                  <a:pt x="840939" y="1412149"/>
                </a:lnTo>
                <a:lnTo>
                  <a:pt x="652948" y="1412149"/>
                </a:lnTo>
                <a:lnTo>
                  <a:pt x="466120" y="1412149"/>
                </a:lnTo>
                <a:cubicBezTo>
                  <a:pt x="420928" y="1412149"/>
                  <a:pt x="364147" y="1379686"/>
                  <a:pt x="340972" y="1340266"/>
                </a:cubicBezTo>
                <a:cubicBezTo>
                  <a:pt x="16513" y="777957"/>
                  <a:pt x="16513" y="777957"/>
                  <a:pt x="16513" y="777957"/>
                </a:cubicBezTo>
                <a:cubicBezTo>
                  <a:pt x="-5504" y="738538"/>
                  <a:pt x="-5504" y="673611"/>
                  <a:pt x="16513" y="634192"/>
                </a:cubicBezTo>
                <a:cubicBezTo>
                  <a:pt x="340972" y="71883"/>
                  <a:pt x="340972" y="71883"/>
                  <a:pt x="340972" y="71883"/>
                </a:cubicBezTo>
                <a:cubicBezTo>
                  <a:pt x="364147" y="32463"/>
                  <a:pt x="420928" y="0"/>
                  <a:pt x="466120" y="0"/>
                </a:cubicBezTo>
                <a:lnTo>
                  <a:pt x="652948" y="0"/>
                </a:lnTo>
                <a:lnTo>
                  <a:pt x="680314" y="0"/>
                </a:lnTo>
                <a:lnTo>
                  <a:pt x="840939" y="0"/>
                </a:lnTo>
                <a:lnTo>
                  <a:pt x="841276" y="0"/>
                </a:lnTo>
                <a:lnTo>
                  <a:pt x="867142" y="0"/>
                </a:lnTo>
                <a:lnTo>
                  <a:pt x="956611" y="0"/>
                </a:lnTo>
                <a:lnTo>
                  <a:pt x="1028104" y="0"/>
                </a:lnTo>
                <a:lnTo>
                  <a:pt x="1033923" y="0"/>
                </a:lnTo>
                <a:lnTo>
                  <a:pt x="1055133" y="0"/>
                </a:lnTo>
                <a:lnTo>
                  <a:pt x="1080817" y="0"/>
                </a:lnTo>
                <a:cubicBezTo>
                  <a:pt x="1115038" y="0"/>
                  <a:pt x="1115038" y="0"/>
                  <a:pt x="1115038" y="0"/>
                </a:cubicBezTo>
                <a:lnTo>
                  <a:pt x="1143439" y="0"/>
                </a:lnTo>
                <a:lnTo>
                  <a:pt x="1160948" y="0"/>
                </a:lnTo>
                <a:lnTo>
                  <a:pt x="1216095" y="0"/>
                </a:lnTo>
                <a:lnTo>
                  <a:pt x="1220751" y="0"/>
                </a:lnTo>
                <a:lnTo>
                  <a:pt x="1267645" y="0"/>
                </a:lnTo>
                <a:lnTo>
                  <a:pt x="1291726" y="0"/>
                </a:lnTo>
                <a:lnTo>
                  <a:pt x="1301866" y="0"/>
                </a:lnTo>
                <a:lnTo>
                  <a:pt x="1331430" y="0"/>
                </a:lnTo>
                <a:lnTo>
                  <a:pt x="1375142" y="0"/>
                </a:lnTo>
                <a:lnTo>
                  <a:pt x="1408742" y="0"/>
                </a:lnTo>
                <a:lnTo>
                  <a:pt x="1455636" y="0"/>
                </a:lnTo>
                <a:lnTo>
                  <a:pt x="1479717" y="0"/>
                </a:lnTo>
                <a:lnTo>
                  <a:pt x="1489857" y="0"/>
                </a:lnTo>
                <a:lnTo>
                  <a:pt x="1536104" y="0"/>
                </a:lnTo>
                <a:lnTo>
                  <a:pt x="1617219" y="0"/>
                </a:lnTo>
                <a:lnTo>
                  <a:pt x="1651439" y="0"/>
                </a:lnTo>
                <a:lnTo>
                  <a:pt x="1728751" y="0"/>
                </a:lnTo>
                <a:lnTo>
                  <a:pt x="1775645" y="0"/>
                </a:lnTo>
                <a:lnTo>
                  <a:pt x="1799726" y="0"/>
                </a:lnTo>
                <a:lnTo>
                  <a:pt x="1809866" y="0"/>
                </a:lnTo>
                <a:lnTo>
                  <a:pt x="1831413" y="0"/>
                </a:lnTo>
                <a:lnTo>
                  <a:pt x="1905881" y="0"/>
                </a:lnTo>
                <a:lnTo>
                  <a:pt x="1992375" y="0"/>
                </a:lnTo>
                <a:lnTo>
                  <a:pt x="2107709" y="0"/>
                </a:lnTo>
                <a:lnTo>
                  <a:pt x="2120075" y="0"/>
                </a:lnTo>
                <a:lnTo>
                  <a:pt x="2185022" y="0"/>
                </a:lnTo>
                <a:lnTo>
                  <a:pt x="2231916" y="0"/>
                </a:lnTo>
                <a:lnTo>
                  <a:pt x="2255997" y="0"/>
                </a:lnTo>
                <a:lnTo>
                  <a:pt x="2266137" y="0"/>
                </a:lnTo>
                <a:lnTo>
                  <a:pt x="2281036" y="0"/>
                </a:lnTo>
                <a:cubicBezTo>
                  <a:pt x="2372290" y="0"/>
                  <a:pt x="2433126" y="0"/>
                  <a:pt x="2473684" y="0"/>
                </a:cubicBezTo>
                <a:lnTo>
                  <a:pt x="2514552" y="0"/>
                </a:lnTo>
                <a:lnTo>
                  <a:pt x="2520578" y="0"/>
                </a:lnTo>
                <a:lnTo>
                  <a:pt x="2544659" y="0"/>
                </a:lnTo>
                <a:lnTo>
                  <a:pt x="2554799" y="0"/>
                </a:lnTo>
                <a:lnTo>
                  <a:pt x="2680485" y="0"/>
                </a:lnTo>
                <a:cubicBezTo>
                  <a:pt x="2830376" y="0"/>
                  <a:pt x="2933750" y="0"/>
                  <a:pt x="3005042" y="0"/>
                </a:cubicBezTo>
                <a:lnTo>
                  <a:pt x="3022552" y="0"/>
                </a:lnTo>
                <a:lnTo>
                  <a:pt x="3082355" y="0"/>
                </a:lnTo>
                <a:lnTo>
                  <a:pt x="3129249" y="0"/>
                </a:lnTo>
                <a:lnTo>
                  <a:pt x="3153330" y="0"/>
                </a:lnTo>
                <a:lnTo>
                  <a:pt x="3163470" y="0"/>
                </a:lnTo>
                <a:lnTo>
                  <a:pt x="3236746" y="0"/>
                </a:lnTo>
                <a:cubicBezTo>
                  <a:pt x="3671470" y="0"/>
                  <a:pt x="3671470" y="0"/>
                  <a:pt x="3671470" y="0"/>
                </a:cubicBezTo>
                <a:cubicBezTo>
                  <a:pt x="3717821" y="0"/>
                  <a:pt x="3773442" y="32463"/>
                  <a:pt x="3796617" y="71883"/>
                </a:cubicBezTo>
                <a:cubicBezTo>
                  <a:pt x="4121076" y="634192"/>
                  <a:pt x="4121076" y="634192"/>
                  <a:pt x="4121076" y="634192"/>
                </a:cubicBezTo>
                <a:cubicBezTo>
                  <a:pt x="4144252" y="673611"/>
                  <a:pt x="4144252" y="738538"/>
                  <a:pt x="4121076" y="777957"/>
                </a:cubicBezTo>
                <a:cubicBezTo>
                  <a:pt x="3796617" y="1340266"/>
                  <a:pt x="3796617" y="1340266"/>
                  <a:pt x="3796617" y="1340266"/>
                </a:cubicBezTo>
                <a:cubicBezTo>
                  <a:pt x="3773442" y="1379686"/>
                  <a:pt x="3717821" y="1412149"/>
                  <a:pt x="3671470" y="1412149"/>
                </a:cubicBezTo>
                <a:close/>
              </a:path>
            </a:pathLst>
          </a:custGeom>
          <a:solidFill>
            <a:srgbClr val="F5AA19"/>
          </a:solidFill>
          <a:ln w="38100">
            <a:noFill/>
          </a:ln>
          <a:effectLst>
            <a:outerShdw blurRad="152400" dist="76200" dir="2700000" algn="tl" rotWithShape="0">
              <a:prstClr val="black">
                <a:alpha val="30000"/>
              </a:prstClr>
            </a:outerShdw>
          </a:effectLst>
          <a:scene3d>
            <a:camera prst="orthographicFront"/>
            <a:lightRig rig="threePt" dir="t">
              <a:rot lat="0" lon="0" rev="10800000"/>
            </a:lightRig>
          </a:scene3d>
          <a:sp3d prstMaterial="softEdge">
            <a:bevelT w="25400" h="12700"/>
          </a:sp3d>
        </p:spPr>
        <p:txBody>
          <a:bodyPr lIns="74295" tIns="37148" rIns="74295" bIns="37148"/>
          <a:lstStyle/>
          <a:p>
            <a:pPr>
              <a:defRPr/>
            </a:pPr>
            <a:endParaRPr lang="zh-CN" altLang="en-US" sz="1098">
              <a:ea typeface="Arial Unicode MS" panose="020B0604020202020204" pitchFamily="34" charset="-122"/>
            </a:endParaRPr>
          </a:p>
        </p:txBody>
      </p:sp>
      <p:sp>
        <p:nvSpPr>
          <p:cNvPr id="31" name="任意多边形 30"/>
          <p:cNvSpPr>
            <a:spLocks/>
          </p:cNvSpPr>
          <p:nvPr/>
        </p:nvSpPr>
        <p:spPr bwMode="auto">
          <a:xfrm rot="10800000">
            <a:off x="-56222" y="3117251"/>
            <a:ext cx="5323379" cy="1805467"/>
          </a:xfrm>
          <a:custGeom>
            <a:avLst/>
            <a:gdLst>
              <a:gd name="connsiteX0" fmla="*/ 3671470 w 4138458"/>
              <a:gd name="connsiteY0" fmla="*/ 1412149 h 1412149"/>
              <a:gd name="connsiteX1" fmla="*/ 3163470 w 4138458"/>
              <a:gd name="connsiteY1" fmla="*/ 1412149 h 1412149"/>
              <a:gd name="connsiteX2" fmla="*/ 3022552 w 4138458"/>
              <a:gd name="connsiteY2" fmla="*/ 1412149 h 1412149"/>
              <a:gd name="connsiteX3" fmla="*/ 2554799 w 4138458"/>
              <a:gd name="connsiteY3" fmla="*/ 1412149 h 1412149"/>
              <a:gd name="connsiteX4" fmla="*/ 2514552 w 4138458"/>
              <a:gd name="connsiteY4" fmla="*/ 1412149 h 1412149"/>
              <a:gd name="connsiteX5" fmla="*/ 2266137 w 4138458"/>
              <a:gd name="connsiteY5" fmla="*/ 1412149 h 1412149"/>
              <a:gd name="connsiteX6" fmla="*/ 1905881 w 4138458"/>
              <a:gd name="connsiteY6" fmla="*/ 1412149 h 1412149"/>
              <a:gd name="connsiteX7" fmla="*/ 1809866 w 4138458"/>
              <a:gd name="connsiteY7" fmla="*/ 1412149 h 1412149"/>
              <a:gd name="connsiteX8" fmla="*/ 1617219 w 4138458"/>
              <a:gd name="connsiteY8" fmla="*/ 1412149 h 1412149"/>
              <a:gd name="connsiteX9" fmla="*/ 1489857 w 4138458"/>
              <a:gd name="connsiteY9" fmla="*/ 1412149 h 1412149"/>
              <a:gd name="connsiteX10" fmla="*/ 1301866 w 4138458"/>
              <a:gd name="connsiteY10" fmla="*/ 1412149 h 1412149"/>
              <a:gd name="connsiteX11" fmla="*/ 1160948 w 4138458"/>
              <a:gd name="connsiteY11" fmla="*/ 1412149 h 1412149"/>
              <a:gd name="connsiteX12" fmla="*/ 1115038 w 4138458"/>
              <a:gd name="connsiteY12" fmla="*/ 1412149 h 1412149"/>
              <a:gd name="connsiteX13" fmla="*/ 840939 w 4138458"/>
              <a:gd name="connsiteY13" fmla="*/ 1412149 h 1412149"/>
              <a:gd name="connsiteX14" fmla="*/ 652948 w 4138458"/>
              <a:gd name="connsiteY14" fmla="*/ 1412149 h 1412149"/>
              <a:gd name="connsiteX15" fmla="*/ 466120 w 4138458"/>
              <a:gd name="connsiteY15" fmla="*/ 1412149 h 1412149"/>
              <a:gd name="connsiteX16" fmla="*/ 340972 w 4138458"/>
              <a:gd name="connsiteY16" fmla="*/ 1340266 h 1412149"/>
              <a:gd name="connsiteX17" fmla="*/ 16513 w 4138458"/>
              <a:gd name="connsiteY17" fmla="*/ 777957 h 1412149"/>
              <a:gd name="connsiteX18" fmla="*/ 16513 w 4138458"/>
              <a:gd name="connsiteY18" fmla="*/ 634192 h 1412149"/>
              <a:gd name="connsiteX19" fmla="*/ 340972 w 4138458"/>
              <a:gd name="connsiteY19" fmla="*/ 71883 h 1412149"/>
              <a:gd name="connsiteX20" fmla="*/ 466120 w 4138458"/>
              <a:gd name="connsiteY20" fmla="*/ 0 h 1412149"/>
              <a:gd name="connsiteX21" fmla="*/ 652948 w 4138458"/>
              <a:gd name="connsiteY21" fmla="*/ 0 h 1412149"/>
              <a:gd name="connsiteX22" fmla="*/ 680314 w 4138458"/>
              <a:gd name="connsiteY22" fmla="*/ 0 h 1412149"/>
              <a:gd name="connsiteX23" fmla="*/ 840939 w 4138458"/>
              <a:gd name="connsiteY23" fmla="*/ 0 h 1412149"/>
              <a:gd name="connsiteX24" fmla="*/ 841276 w 4138458"/>
              <a:gd name="connsiteY24" fmla="*/ 0 h 1412149"/>
              <a:gd name="connsiteX25" fmla="*/ 867142 w 4138458"/>
              <a:gd name="connsiteY25" fmla="*/ 0 h 1412149"/>
              <a:gd name="connsiteX26" fmla="*/ 956611 w 4138458"/>
              <a:gd name="connsiteY26" fmla="*/ 0 h 1412149"/>
              <a:gd name="connsiteX27" fmla="*/ 1028104 w 4138458"/>
              <a:gd name="connsiteY27" fmla="*/ 0 h 1412149"/>
              <a:gd name="connsiteX28" fmla="*/ 1033923 w 4138458"/>
              <a:gd name="connsiteY28" fmla="*/ 0 h 1412149"/>
              <a:gd name="connsiteX29" fmla="*/ 1055133 w 4138458"/>
              <a:gd name="connsiteY29" fmla="*/ 0 h 1412149"/>
              <a:gd name="connsiteX30" fmla="*/ 1080817 w 4138458"/>
              <a:gd name="connsiteY30" fmla="*/ 0 h 1412149"/>
              <a:gd name="connsiteX31" fmla="*/ 1115038 w 4138458"/>
              <a:gd name="connsiteY31" fmla="*/ 0 h 1412149"/>
              <a:gd name="connsiteX32" fmla="*/ 1143439 w 4138458"/>
              <a:gd name="connsiteY32" fmla="*/ 0 h 1412149"/>
              <a:gd name="connsiteX33" fmla="*/ 1160948 w 4138458"/>
              <a:gd name="connsiteY33" fmla="*/ 0 h 1412149"/>
              <a:gd name="connsiteX34" fmla="*/ 1216095 w 4138458"/>
              <a:gd name="connsiteY34" fmla="*/ 0 h 1412149"/>
              <a:gd name="connsiteX35" fmla="*/ 1220751 w 4138458"/>
              <a:gd name="connsiteY35" fmla="*/ 0 h 1412149"/>
              <a:gd name="connsiteX36" fmla="*/ 1267645 w 4138458"/>
              <a:gd name="connsiteY36" fmla="*/ 0 h 1412149"/>
              <a:gd name="connsiteX37" fmla="*/ 1291726 w 4138458"/>
              <a:gd name="connsiteY37" fmla="*/ 0 h 1412149"/>
              <a:gd name="connsiteX38" fmla="*/ 1301866 w 4138458"/>
              <a:gd name="connsiteY38" fmla="*/ 0 h 1412149"/>
              <a:gd name="connsiteX39" fmla="*/ 1331430 w 4138458"/>
              <a:gd name="connsiteY39" fmla="*/ 0 h 1412149"/>
              <a:gd name="connsiteX40" fmla="*/ 1375142 w 4138458"/>
              <a:gd name="connsiteY40" fmla="*/ 0 h 1412149"/>
              <a:gd name="connsiteX41" fmla="*/ 1408742 w 4138458"/>
              <a:gd name="connsiteY41" fmla="*/ 0 h 1412149"/>
              <a:gd name="connsiteX42" fmla="*/ 1455636 w 4138458"/>
              <a:gd name="connsiteY42" fmla="*/ 0 h 1412149"/>
              <a:gd name="connsiteX43" fmla="*/ 1479717 w 4138458"/>
              <a:gd name="connsiteY43" fmla="*/ 0 h 1412149"/>
              <a:gd name="connsiteX44" fmla="*/ 1489857 w 4138458"/>
              <a:gd name="connsiteY44" fmla="*/ 0 h 1412149"/>
              <a:gd name="connsiteX45" fmla="*/ 1536104 w 4138458"/>
              <a:gd name="connsiteY45" fmla="*/ 0 h 1412149"/>
              <a:gd name="connsiteX46" fmla="*/ 1617219 w 4138458"/>
              <a:gd name="connsiteY46" fmla="*/ 0 h 1412149"/>
              <a:gd name="connsiteX47" fmla="*/ 1651439 w 4138458"/>
              <a:gd name="connsiteY47" fmla="*/ 0 h 1412149"/>
              <a:gd name="connsiteX48" fmla="*/ 1728751 w 4138458"/>
              <a:gd name="connsiteY48" fmla="*/ 0 h 1412149"/>
              <a:gd name="connsiteX49" fmla="*/ 1775645 w 4138458"/>
              <a:gd name="connsiteY49" fmla="*/ 0 h 1412149"/>
              <a:gd name="connsiteX50" fmla="*/ 1799726 w 4138458"/>
              <a:gd name="connsiteY50" fmla="*/ 0 h 1412149"/>
              <a:gd name="connsiteX51" fmla="*/ 1809866 w 4138458"/>
              <a:gd name="connsiteY51" fmla="*/ 0 h 1412149"/>
              <a:gd name="connsiteX52" fmla="*/ 1831413 w 4138458"/>
              <a:gd name="connsiteY52" fmla="*/ 0 h 1412149"/>
              <a:gd name="connsiteX53" fmla="*/ 1905881 w 4138458"/>
              <a:gd name="connsiteY53" fmla="*/ 0 h 1412149"/>
              <a:gd name="connsiteX54" fmla="*/ 1992375 w 4138458"/>
              <a:gd name="connsiteY54" fmla="*/ 0 h 1412149"/>
              <a:gd name="connsiteX55" fmla="*/ 2107709 w 4138458"/>
              <a:gd name="connsiteY55" fmla="*/ 0 h 1412149"/>
              <a:gd name="connsiteX56" fmla="*/ 2120075 w 4138458"/>
              <a:gd name="connsiteY56" fmla="*/ 0 h 1412149"/>
              <a:gd name="connsiteX57" fmla="*/ 2185022 w 4138458"/>
              <a:gd name="connsiteY57" fmla="*/ 0 h 1412149"/>
              <a:gd name="connsiteX58" fmla="*/ 2231916 w 4138458"/>
              <a:gd name="connsiteY58" fmla="*/ 0 h 1412149"/>
              <a:gd name="connsiteX59" fmla="*/ 2255997 w 4138458"/>
              <a:gd name="connsiteY59" fmla="*/ 0 h 1412149"/>
              <a:gd name="connsiteX60" fmla="*/ 2266137 w 4138458"/>
              <a:gd name="connsiteY60" fmla="*/ 0 h 1412149"/>
              <a:gd name="connsiteX61" fmla="*/ 2281036 w 4138458"/>
              <a:gd name="connsiteY61" fmla="*/ 0 h 1412149"/>
              <a:gd name="connsiteX62" fmla="*/ 2473684 w 4138458"/>
              <a:gd name="connsiteY62" fmla="*/ 0 h 1412149"/>
              <a:gd name="connsiteX63" fmla="*/ 2514552 w 4138458"/>
              <a:gd name="connsiteY63" fmla="*/ 0 h 1412149"/>
              <a:gd name="connsiteX64" fmla="*/ 2520578 w 4138458"/>
              <a:gd name="connsiteY64" fmla="*/ 0 h 1412149"/>
              <a:gd name="connsiteX65" fmla="*/ 2544659 w 4138458"/>
              <a:gd name="connsiteY65" fmla="*/ 0 h 1412149"/>
              <a:gd name="connsiteX66" fmla="*/ 2554799 w 4138458"/>
              <a:gd name="connsiteY66" fmla="*/ 0 h 1412149"/>
              <a:gd name="connsiteX67" fmla="*/ 2680485 w 4138458"/>
              <a:gd name="connsiteY67" fmla="*/ 0 h 1412149"/>
              <a:gd name="connsiteX68" fmla="*/ 3005042 w 4138458"/>
              <a:gd name="connsiteY68" fmla="*/ 0 h 1412149"/>
              <a:gd name="connsiteX69" fmla="*/ 3022552 w 4138458"/>
              <a:gd name="connsiteY69" fmla="*/ 0 h 1412149"/>
              <a:gd name="connsiteX70" fmla="*/ 3082355 w 4138458"/>
              <a:gd name="connsiteY70" fmla="*/ 0 h 1412149"/>
              <a:gd name="connsiteX71" fmla="*/ 3129249 w 4138458"/>
              <a:gd name="connsiteY71" fmla="*/ 0 h 1412149"/>
              <a:gd name="connsiteX72" fmla="*/ 3153330 w 4138458"/>
              <a:gd name="connsiteY72" fmla="*/ 0 h 1412149"/>
              <a:gd name="connsiteX73" fmla="*/ 3163470 w 4138458"/>
              <a:gd name="connsiteY73" fmla="*/ 0 h 1412149"/>
              <a:gd name="connsiteX74" fmla="*/ 3236746 w 4138458"/>
              <a:gd name="connsiteY74" fmla="*/ 0 h 1412149"/>
              <a:gd name="connsiteX75" fmla="*/ 3671470 w 4138458"/>
              <a:gd name="connsiteY75" fmla="*/ 0 h 1412149"/>
              <a:gd name="connsiteX76" fmla="*/ 3796617 w 4138458"/>
              <a:gd name="connsiteY76" fmla="*/ 71883 h 1412149"/>
              <a:gd name="connsiteX77" fmla="*/ 4121076 w 4138458"/>
              <a:gd name="connsiteY77" fmla="*/ 634192 h 1412149"/>
              <a:gd name="connsiteX78" fmla="*/ 4121076 w 4138458"/>
              <a:gd name="connsiteY78" fmla="*/ 777957 h 1412149"/>
              <a:gd name="connsiteX79" fmla="*/ 3796617 w 4138458"/>
              <a:gd name="connsiteY79" fmla="*/ 1340266 h 1412149"/>
              <a:gd name="connsiteX80" fmla="*/ 3671470 w 4138458"/>
              <a:gd name="connsiteY80" fmla="*/ 1412149 h 1412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4138458" h="1412149">
                <a:moveTo>
                  <a:pt x="3671470" y="1412149"/>
                </a:moveTo>
                <a:lnTo>
                  <a:pt x="3163470" y="1412149"/>
                </a:lnTo>
                <a:lnTo>
                  <a:pt x="3022552" y="1412149"/>
                </a:lnTo>
                <a:lnTo>
                  <a:pt x="2554799" y="1412149"/>
                </a:lnTo>
                <a:lnTo>
                  <a:pt x="2514552" y="1412149"/>
                </a:lnTo>
                <a:lnTo>
                  <a:pt x="2266137" y="1412149"/>
                </a:lnTo>
                <a:lnTo>
                  <a:pt x="1905881" y="1412149"/>
                </a:lnTo>
                <a:lnTo>
                  <a:pt x="1809866" y="1412149"/>
                </a:lnTo>
                <a:lnTo>
                  <a:pt x="1617219" y="1412149"/>
                </a:lnTo>
                <a:lnTo>
                  <a:pt x="1489857" y="1412149"/>
                </a:lnTo>
                <a:lnTo>
                  <a:pt x="1301866" y="1412149"/>
                </a:lnTo>
                <a:lnTo>
                  <a:pt x="1160948" y="1412149"/>
                </a:lnTo>
                <a:lnTo>
                  <a:pt x="1115038" y="1412149"/>
                </a:lnTo>
                <a:lnTo>
                  <a:pt x="840939" y="1412149"/>
                </a:lnTo>
                <a:lnTo>
                  <a:pt x="652948" y="1412149"/>
                </a:lnTo>
                <a:lnTo>
                  <a:pt x="466120" y="1412149"/>
                </a:lnTo>
                <a:cubicBezTo>
                  <a:pt x="420928" y="1412149"/>
                  <a:pt x="364147" y="1379686"/>
                  <a:pt x="340972" y="1340266"/>
                </a:cubicBezTo>
                <a:cubicBezTo>
                  <a:pt x="16513" y="777957"/>
                  <a:pt x="16513" y="777957"/>
                  <a:pt x="16513" y="777957"/>
                </a:cubicBezTo>
                <a:cubicBezTo>
                  <a:pt x="-5504" y="738538"/>
                  <a:pt x="-5504" y="673611"/>
                  <a:pt x="16513" y="634192"/>
                </a:cubicBezTo>
                <a:cubicBezTo>
                  <a:pt x="340972" y="71883"/>
                  <a:pt x="340972" y="71883"/>
                  <a:pt x="340972" y="71883"/>
                </a:cubicBezTo>
                <a:cubicBezTo>
                  <a:pt x="364147" y="32463"/>
                  <a:pt x="420928" y="0"/>
                  <a:pt x="466120" y="0"/>
                </a:cubicBezTo>
                <a:lnTo>
                  <a:pt x="652948" y="0"/>
                </a:lnTo>
                <a:lnTo>
                  <a:pt x="680314" y="0"/>
                </a:lnTo>
                <a:lnTo>
                  <a:pt x="840939" y="0"/>
                </a:lnTo>
                <a:lnTo>
                  <a:pt x="841276" y="0"/>
                </a:lnTo>
                <a:lnTo>
                  <a:pt x="867142" y="0"/>
                </a:lnTo>
                <a:lnTo>
                  <a:pt x="956611" y="0"/>
                </a:lnTo>
                <a:lnTo>
                  <a:pt x="1028104" y="0"/>
                </a:lnTo>
                <a:lnTo>
                  <a:pt x="1033923" y="0"/>
                </a:lnTo>
                <a:lnTo>
                  <a:pt x="1055133" y="0"/>
                </a:lnTo>
                <a:lnTo>
                  <a:pt x="1080817" y="0"/>
                </a:lnTo>
                <a:cubicBezTo>
                  <a:pt x="1115038" y="0"/>
                  <a:pt x="1115038" y="0"/>
                  <a:pt x="1115038" y="0"/>
                </a:cubicBezTo>
                <a:lnTo>
                  <a:pt x="1143439" y="0"/>
                </a:lnTo>
                <a:lnTo>
                  <a:pt x="1160948" y="0"/>
                </a:lnTo>
                <a:lnTo>
                  <a:pt x="1216095" y="0"/>
                </a:lnTo>
                <a:lnTo>
                  <a:pt x="1220751" y="0"/>
                </a:lnTo>
                <a:lnTo>
                  <a:pt x="1267645" y="0"/>
                </a:lnTo>
                <a:lnTo>
                  <a:pt x="1291726" y="0"/>
                </a:lnTo>
                <a:lnTo>
                  <a:pt x="1301866" y="0"/>
                </a:lnTo>
                <a:lnTo>
                  <a:pt x="1331430" y="0"/>
                </a:lnTo>
                <a:lnTo>
                  <a:pt x="1375142" y="0"/>
                </a:lnTo>
                <a:lnTo>
                  <a:pt x="1408742" y="0"/>
                </a:lnTo>
                <a:lnTo>
                  <a:pt x="1455636" y="0"/>
                </a:lnTo>
                <a:lnTo>
                  <a:pt x="1479717" y="0"/>
                </a:lnTo>
                <a:lnTo>
                  <a:pt x="1489857" y="0"/>
                </a:lnTo>
                <a:lnTo>
                  <a:pt x="1536104" y="0"/>
                </a:lnTo>
                <a:lnTo>
                  <a:pt x="1617219" y="0"/>
                </a:lnTo>
                <a:lnTo>
                  <a:pt x="1651439" y="0"/>
                </a:lnTo>
                <a:lnTo>
                  <a:pt x="1728751" y="0"/>
                </a:lnTo>
                <a:lnTo>
                  <a:pt x="1775645" y="0"/>
                </a:lnTo>
                <a:lnTo>
                  <a:pt x="1799726" y="0"/>
                </a:lnTo>
                <a:lnTo>
                  <a:pt x="1809866" y="0"/>
                </a:lnTo>
                <a:lnTo>
                  <a:pt x="1831413" y="0"/>
                </a:lnTo>
                <a:lnTo>
                  <a:pt x="1905881" y="0"/>
                </a:lnTo>
                <a:lnTo>
                  <a:pt x="1992375" y="0"/>
                </a:lnTo>
                <a:lnTo>
                  <a:pt x="2107709" y="0"/>
                </a:lnTo>
                <a:lnTo>
                  <a:pt x="2120075" y="0"/>
                </a:lnTo>
                <a:lnTo>
                  <a:pt x="2185022" y="0"/>
                </a:lnTo>
                <a:lnTo>
                  <a:pt x="2231916" y="0"/>
                </a:lnTo>
                <a:lnTo>
                  <a:pt x="2255997" y="0"/>
                </a:lnTo>
                <a:lnTo>
                  <a:pt x="2266137" y="0"/>
                </a:lnTo>
                <a:lnTo>
                  <a:pt x="2281036" y="0"/>
                </a:lnTo>
                <a:cubicBezTo>
                  <a:pt x="2372290" y="0"/>
                  <a:pt x="2433126" y="0"/>
                  <a:pt x="2473684" y="0"/>
                </a:cubicBezTo>
                <a:lnTo>
                  <a:pt x="2514552" y="0"/>
                </a:lnTo>
                <a:lnTo>
                  <a:pt x="2520578" y="0"/>
                </a:lnTo>
                <a:lnTo>
                  <a:pt x="2544659" y="0"/>
                </a:lnTo>
                <a:lnTo>
                  <a:pt x="2554799" y="0"/>
                </a:lnTo>
                <a:lnTo>
                  <a:pt x="2680485" y="0"/>
                </a:lnTo>
                <a:cubicBezTo>
                  <a:pt x="2830376" y="0"/>
                  <a:pt x="2933750" y="0"/>
                  <a:pt x="3005042" y="0"/>
                </a:cubicBezTo>
                <a:lnTo>
                  <a:pt x="3022552" y="0"/>
                </a:lnTo>
                <a:lnTo>
                  <a:pt x="3082355" y="0"/>
                </a:lnTo>
                <a:lnTo>
                  <a:pt x="3129249" y="0"/>
                </a:lnTo>
                <a:lnTo>
                  <a:pt x="3153330" y="0"/>
                </a:lnTo>
                <a:lnTo>
                  <a:pt x="3163470" y="0"/>
                </a:lnTo>
                <a:lnTo>
                  <a:pt x="3236746" y="0"/>
                </a:lnTo>
                <a:cubicBezTo>
                  <a:pt x="3671470" y="0"/>
                  <a:pt x="3671470" y="0"/>
                  <a:pt x="3671470" y="0"/>
                </a:cubicBezTo>
                <a:cubicBezTo>
                  <a:pt x="3717821" y="0"/>
                  <a:pt x="3773442" y="32463"/>
                  <a:pt x="3796617" y="71883"/>
                </a:cubicBezTo>
                <a:cubicBezTo>
                  <a:pt x="4121076" y="634192"/>
                  <a:pt x="4121076" y="634192"/>
                  <a:pt x="4121076" y="634192"/>
                </a:cubicBezTo>
                <a:cubicBezTo>
                  <a:pt x="4144252" y="673611"/>
                  <a:pt x="4144252" y="738538"/>
                  <a:pt x="4121076" y="777957"/>
                </a:cubicBezTo>
                <a:cubicBezTo>
                  <a:pt x="3796617" y="1340266"/>
                  <a:pt x="3796617" y="1340266"/>
                  <a:pt x="3796617" y="1340266"/>
                </a:cubicBezTo>
                <a:cubicBezTo>
                  <a:pt x="3773442" y="1379686"/>
                  <a:pt x="3717821" y="1412149"/>
                  <a:pt x="3671470" y="1412149"/>
                </a:cubicBezTo>
                <a:close/>
              </a:path>
            </a:pathLst>
          </a:custGeom>
          <a:solidFill>
            <a:srgbClr val="4B5050"/>
          </a:solidFill>
          <a:ln w="38100">
            <a:noFill/>
          </a:ln>
          <a:effectLst>
            <a:outerShdw blurRad="152400" dist="76200" dir="2700000" algn="tl" rotWithShape="0">
              <a:prstClr val="black">
                <a:alpha val="30000"/>
              </a:prstClr>
            </a:outerShdw>
          </a:effectLst>
          <a:scene3d>
            <a:camera prst="orthographicFront"/>
            <a:lightRig rig="threePt" dir="t">
              <a:rot lat="0" lon="0" rev="10800000"/>
            </a:lightRig>
          </a:scene3d>
          <a:sp3d prstMaterial="softEdge">
            <a:bevelT w="25400" h="12700"/>
          </a:sp3d>
        </p:spPr>
        <p:txBody>
          <a:bodyPr lIns="74295" tIns="37148" rIns="74295" bIns="37148"/>
          <a:lstStyle/>
          <a:p>
            <a:pPr>
              <a:defRPr/>
            </a:pPr>
            <a:endParaRPr lang="zh-CN" altLang="en-US" sz="1098">
              <a:ea typeface="Arial Unicode MS" panose="020B0604020202020204" pitchFamily="34" charset="-122"/>
            </a:endParaRPr>
          </a:p>
        </p:txBody>
      </p:sp>
      <p:sp>
        <p:nvSpPr>
          <p:cNvPr id="33" name="任意多边形 32"/>
          <p:cNvSpPr>
            <a:spLocks/>
          </p:cNvSpPr>
          <p:nvPr/>
        </p:nvSpPr>
        <p:spPr bwMode="auto">
          <a:xfrm rot="10800000">
            <a:off x="6735288" y="3075702"/>
            <a:ext cx="4392868" cy="3375163"/>
          </a:xfrm>
          <a:custGeom>
            <a:avLst/>
            <a:gdLst>
              <a:gd name="connsiteX0" fmla="*/ 3671470 w 4138458"/>
              <a:gd name="connsiteY0" fmla="*/ 1412149 h 1412149"/>
              <a:gd name="connsiteX1" fmla="*/ 3163470 w 4138458"/>
              <a:gd name="connsiteY1" fmla="*/ 1412149 h 1412149"/>
              <a:gd name="connsiteX2" fmla="*/ 3022552 w 4138458"/>
              <a:gd name="connsiteY2" fmla="*/ 1412149 h 1412149"/>
              <a:gd name="connsiteX3" fmla="*/ 2554799 w 4138458"/>
              <a:gd name="connsiteY3" fmla="*/ 1412149 h 1412149"/>
              <a:gd name="connsiteX4" fmla="*/ 2514552 w 4138458"/>
              <a:gd name="connsiteY4" fmla="*/ 1412149 h 1412149"/>
              <a:gd name="connsiteX5" fmla="*/ 2266137 w 4138458"/>
              <a:gd name="connsiteY5" fmla="*/ 1412149 h 1412149"/>
              <a:gd name="connsiteX6" fmla="*/ 1905881 w 4138458"/>
              <a:gd name="connsiteY6" fmla="*/ 1412149 h 1412149"/>
              <a:gd name="connsiteX7" fmla="*/ 1809866 w 4138458"/>
              <a:gd name="connsiteY7" fmla="*/ 1412149 h 1412149"/>
              <a:gd name="connsiteX8" fmla="*/ 1617219 w 4138458"/>
              <a:gd name="connsiteY8" fmla="*/ 1412149 h 1412149"/>
              <a:gd name="connsiteX9" fmla="*/ 1489857 w 4138458"/>
              <a:gd name="connsiteY9" fmla="*/ 1412149 h 1412149"/>
              <a:gd name="connsiteX10" fmla="*/ 1301866 w 4138458"/>
              <a:gd name="connsiteY10" fmla="*/ 1412149 h 1412149"/>
              <a:gd name="connsiteX11" fmla="*/ 1160948 w 4138458"/>
              <a:gd name="connsiteY11" fmla="*/ 1412149 h 1412149"/>
              <a:gd name="connsiteX12" fmla="*/ 1115038 w 4138458"/>
              <a:gd name="connsiteY12" fmla="*/ 1412149 h 1412149"/>
              <a:gd name="connsiteX13" fmla="*/ 840939 w 4138458"/>
              <a:gd name="connsiteY13" fmla="*/ 1412149 h 1412149"/>
              <a:gd name="connsiteX14" fmla="*/ 652948 w 4138458"/>
              <a:gd name="connsiteY14" fmla="*/ 1412149 h 1412149"/>
              <a:gd name="connsiteX15" fmla="*/ 466120 w 4138458"/>
              <a:gd name="connsiteY15" fmla="*/ 1412149 h 1412149"/>
              <a:gd name="connsiteX16" fmla="*/ 340972 w 4138458"/>
              <a:gd name="connsiteY16" fmla="*/ 1340266 h 1412149"/>
              <a:gd name="connsiteX17" fmla="*/ 16513 w 4138458"/>
              <a:gd name="connsiteY17" fmla="*/ 777957 h 1412149"/>
              <a:gd name="connsiteX18" fmla="*/ 16513 w 4138458"/>
              <a:gd name="connsiteY18" fmla="*/ 634192 h 1412149"/>
              <a:gd name="connsiteX19" fmla="*/ 340972 w 4138458"/>
              <a:gd name="connsiteY19" fmla="*/ 71883 h 1412149"/>
              <a:gd name="connsiteX20" fmla="*/ 466120 w 4138458"/>
              <a:gd name="connsiteY20" fmla="*/ 0 h 1412149"/>
              <a:gd name="connsiteX21" fmla="*/ 652948 w 4138458"/>
              <a:gd name="connsiteY21" fmla="*/ 0 h 1412149"/>
              <a:gd name="connsiteX22" fmla="*/ 680314 w 4138458"/>
              <a:gd name="connsiteY22" fmla="*/ 0 h 1412149"/>
              <a:gd name="connsiteX23" fmla="*/ 840939 w 4138458"/>
              <a:gd name="connsiteY23" fmla="*/ 0 h 1412149"/>
              <a:gd name="connsiteX24" fmla="*/ 841276 w 4138458"/>
              <a:gd name="connsiteY24" fmla="*/ 0 h 1412149"/>
              <a:gd name="connsiteX25" fmla="*/ 867142 w 4138458"/>
              <a:gd name="connsiteY25" fmla="*/ 0 h 1412149"/>
              <a:gd name="connsiteX26" fmla="*/ 956611 w 4138458"/>
              <a:gd name="connsiteY26" fmla="*/ 0 h 1412149"/>
              <a:gd name="connsiteX27" fmla="*/ 1028104 w 4138458"/>
              <a:gd name="connsiteY27" fmla="*/ 0 h 1412149"/>
              <a:gd name="connsiteX28" fmla="*/ 1033923 w 4138458"/>
              <a:gd name="connsiteY28" fmla="*/ 0 h 1412149"/>
              <a:gd name="connsiteX29" fmla="*/ 1055133 w 4138458"/>
              <a:gd name="connsiteY29" fmla="*/ 0 h 1412149"/>
              <a:gd name="connsiteX30" fmla="*/ 1080817 w 4138458"/>
              <a:gd name="connsiteY30" fmla="*/ 0 h 1412149"/>
              <a:gd name="connsiteX31" fmla="*/ 1115038 w 4138458"/>
              <a:gd name="connsiteY31" fmla="*/ 0 h 1412149"/>
              <a:gd name="connsiteX32" fmla="*/ 1143439 w 4138458"/>
              <a:gd name="connsiteY32" fmla="*/ 0 h 1412149"/>
              <a:gd name="connsiteX33" fmla="*/ 1160948 w 4138458"/>
              <a:gd name="connsiteY33" fmla="*/ 0 h 1412149"/>
              <a:gd name="connsiteX34" fmla="*/ 1216095 w 4138458"/>
              <a:gd name="connsiteY34" fmla="*/ 0 h 1412149"/>
              <a:gd name="connsiteX35" fmla="*/ 1220751 w 4138458"/>
              <a:gd name="connsiteY35" fmla="*/ 0 h 1412149"/>
              <a:gd name="connsiteX36" fmla="*/ 1267645 w 4138458"/>
              <a:gd name="connsiteY36" fmla="*/ 0 h 1412149"/>
              <a:gd name="connsiteX37" fmla="*/ 1291726 w 4138458"/>
              <a:gd name="connsiteY37" fmla="*/ 0 h 1412149"/>
              <a:gd name="connsiteX38" fmla="*/ 1301866 w 4138458"/>
              <a:gd name="connsiteY38" fmla="*/ 0 h 1412149"/>
              <a:gd name="connsiteX39" fmla="*/ 1331430 w 4138458"/>
              <a:gd name="connsiteY39" fmla="*/ 0 h 1412149"/>
              <a:gd name="connsiteX40" fmla="*/ 1375142 w 4138458"/>
              <a:gd name="connsiteY40" fmla="*/ 0 h 1412149"/>
              <a:gd name="connsiteX41" fmla="*/ 1408742 w 4138458"/>
              <a:gd name="connsiteY41" fmla="*/ 0 h 1412149"/>
              <a:gd name="connsiteX42" fmla="*/ 1455636 w 4138458"/>
              <a:gd name="connsiteY42" fmla="*/ 0 h 1412149"/>
              <a:gd name="connsiteX43" fmla="*/ 1479717 w 4138458"/>
              <a:gd name="connsiteY43" fmla="*/ 0 h 1412149"/>
              <a:gd name="connsiteX44" fmla="*/ 1489857 w 4138458"/>
              <a:gd name="connsiteY44" fmla="*/ 0 h 1412149"/>
              <a:gd name="connsiteX45" fmla="*/ 1536104 w 4138458"/>
              <a:gd name="connsiteY45" fmla="*/ 0 h 1412149"/>
              <a:gd name="connsiteX46" fmla="*/ 1617219 w 4138458"/>
              <a:gd name="connsiteY46" fmla="*/ 0 h 1412149"/>
              <a:gd name="connsiteX47" fmla="*/ 1651439 w 4138458"/>
              <a:gd name="connsiteY47" fmla="*/ 0 h 1412149"/>
              <a:gd name="connsiteX48" fmla="*/ 1728751 w 4138458"/>
              <a:gd name="connsiteY48" fmla="*/ 0 h 1412149"/>
              <a:gd name="connsiteX49" fmla="*/ 1775645 w 4138458"/>
              <a:gd name="connsiteY49" fmla="*/ 0 h 1412149"/>
              <a:gd name="connsiteX50" fmla="*/ 1799726 w 4138458"/>
              <a:gd name="connsiteY50" fmla="*/ 0 h 1412149"/>
              <a:gd name="connsiteX51" fmla="*/ 1809866 w 4138458"/>
              <a:gd name="connsiteY51" fmla="*/ 0 h 1412149"/>
              <a:gd name="connsiteX52" fmla="*/ 1831413 w 4138458"/>
              <a:gd name="connsiteY52" fmla="*/ 0 h 1412149"/>
              <a:gd name="connsiteX53" fmla="*/ 1905881 w 4138458"/>
              <a:gd name="connsiteY53" fmla="*/ 0 h 1412149"/>
              <a:gd name="connsiteX54" fmla="*/ 1992375 w 4138458"/>
              <a:gd name="connsiteY54" fmla="*/ 0 h 1412149"/>
              <a:gd name="connsiteX55" fmla="*/ 2107709 w 4138458"/>
              <a:gd name="connsiteY55" fmla="*/ 0 h 1412149"/>
              <a:gd name="connsiteX56" fmla="*/ 2120075 w 4138458"/>
              <a:gd name="connsiteY56" fmla="*/ 0 h 1412149"/>
              <a:gd name="connsiteX57" fmla="*/ 2185022 w 4138458"/>
              <a:gd name="connsiteY57" fmla="*/ 0 h 1412149"/>
              <a:gd name="connsiteX58" fmla="*/ 2231916 w 4138458"/>
              <a:gd name="connsiteY58" fmla="*/ 0 h 1412149"/>
              <a:gd name="connsiteX59" fmla="*/ 2255997 w 4138458"/>
              <a:gd name="connsiteY59" fmla="*/ 0 h 1412149"/>
              <a:gd name="connsiteX60" fmla="*/ 2266137 w 4138458"/>
              <a:gd name="connsiteY60" fmla="*/ 0 h 1412149"/>
              <a:gd name="connsiteX61" fmla="*/ 2281036 w 4138458"/>
              <a:gd name="connsiteY61" fmla="*/ 0 h 1412149"/>
              <a:gd name="connsiteX62" fmla="*/ 2473684 w 4138458"/>
              <a:gd name="connsiteY62" fmla="*/ 0 h 1412149"/>
              <a:gd name="connsiteX63" fmla="*/ 2514552 w 4138458"/>
              <a:gd name="connsiteY63" fmla="*/ 0 h 1412149"/>
              <a:gd name="connsiteX64" fmla="*/ 2520578 w 4138458"/>
              <a:gd name="connsiteY64" fmla="*/ 0 h 1412149"/>
              <a:gd name="connsiteX65" fmla="*/ 2544659 w 4138458"/>
              <a:gd name="connsiteY65" fmla="*/ 0 h 1412149"/>
              <a:gd name="connsiteX66" fmla="*/ 2554799 w 4138458"/>
              <a:gd name="connsiteY66" fmla="*/ 0 h 1412149"/>
              <a:gd name="connsiteX67" fmla="*/ 2680485 w 4138458"/>
              <a:gd name="connsiteY67" fmla="*/ 0 h 1412149"/>
              <a:gd name="connsiteX68" fmla="*/ 3005042 w 4138458"/>
              <a:gd name="connsiteY68" fmla="*/ 0 h 1412149"/>
              <a:gd name="connsiteX69" fmla="*/ 3022552 w 4138458"/>
              <a:gd name="connsiteY69" fmla="*/ 0 h 1412149"/>
              <a:gd name="connsiteX70" fmla="*/ 3082355 w 4138458"/>
              <a:gd name="connsiteY70" fmla="*/ 0 h 1412149"/>
              <a:gd name="connsiteX71" fmla="*/ 3129249 w 4138458"/>
              <a:gd name="connsiteY71" fmla="*/ 0 h 1412149"/>
              <a:gd name="connsiteX72" fmla="*/ 3153330 w 4138458"/>
              <a:gd name="connsiteY72" fmla="*/ 0 h 1412149"/>
              <a:gd name="connsiteX73" fmla="*/ 3163470 w 4138458"/>
              <a:gd name="connsiteY73" fmla="*/ 0 h 1412149"/>
              <a:gd name="connsiteX74" fmla="*/ 3236746 w 4138458"/>
              <a:gd name="connsiteY74" fmla="*/ 0 h 1412149"/>
              <a:gd name="connsiteX75" fmla="*/ 3671470 w 4138458"/>
              <a:gd name="connsiteY75" fmla="*/ 0 h 1412149"/>
              <a:gd name="connsiteX76" fmla="*/ 3796617 w 4138458"/>
              <a:gd name="connsiteY76" fmla="*/ 71883 h 1412149"/>
              <a:gd name="connsiteX77" fmla="*/ 4121076 w 4138458"/>
              <a:gd name="connsiteY77" fmla="*/ 634192 h 1412149"/>
              <a:gd name="connsiteX78" fmla="*/ 4121076 w 4138458"/>
              <a:gd name="connsiteY78" fmla="*/ 777957 h 1412149"/>
              <a:gd name="connsiteX79" fmla="*/ 3796617 w 4138458"/>
              <a:gd name="connsiteY79" fmla="*/ 1340266 h 1412149"/>
              <a:gd name="connsiteX80" fmla="*/ 3671470 w 4138458"/>
              <a:gd name="connsiteY80" fmla="*/ 1412149 h 1412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4138458" h="1412149">
                <a:moveTo>
                  <a:pt x="3671470" y="1412149"/>
                </a:moveTo>
                <a:lnTo>
                  <a:pt x="3163470" y="1412149"/>
                </a:lnTo>
                <a:lnTo>
                  <a:pt x="3022552" y="1412149"/>
                </a:lnTo>
                <a:lnTo>
                  <a:pt x="2554799" y="1412149"/>
                </a:lnTo>
                <a:lnTo>
                  <a:pt x="2514552" y="1412149"/>
                </a:lnTo>
                <a:lnTo>
                  <a:pt x="2266137" y="1412149"/>
                </a:lnTo>
                <a:lnTo>
                  <a:pt x="1905881" y="1412149"/>
                </a:lnTo>
                <a:lnTo>
                  <a:pt x="1809866" y="1412149"/>
                </a:lnTo>
                <a:lnTo>
                  <a:pt x="1617219" y="1412149"/>
                </a:lnTo>
                <a:lnTo>
                  <a:pt x="1489857" y="1412149"/>
                </a:lnTo>
                <a:lnTo>
                  <a:pt x="1301866" y="1412149"/>
                </a:lnTo>
                <a:lnTo>
                  <a:pt x="1160948" y="1412149"/>
                </a:lnTo>
                <a:lnTo>
                  <a:pt x="1115038" y="1412149"/>
                </a:lnTo>
                <a:lnTo>
                  <a:pt x="840939" y="1412149"/>
                </a:lnTo>
                <a:lnTo>
                  <a:pt x="652948" y="1412149"/>
                </a:lnTo>
                <a:lnTo>
                  <a:pt x="466120" y="1412149"/>
                </a:lnTo>
                <a:cubicBezTo>
                  <a:pt x="420928" y="1412149"/>
                  <a:pt x="364147" y="1379686"/>
                  <a:pt x="340972" y="1340266"/>
                </a:cubicBezTo>
                <a:cubicBezTo>
                  <a:pt x="16513" y="777957"/>
                  <a:pt x="16513" y="777957"/>
                  <a:pt x="16513" y="777957"/>
                </a:cubicBezTo>
                <a:cubicBezTo>
                  <a:pt x="-5504" y="738538"/>
                  <a:pt x="-5504" y="673611"/>
                  <a:pt x="16513" y="634192"/>
                </a:cubicBezTo>
                <a:cubicBezTo>
                  <a:pt x="340972" y="71883"/>
                  <a:pt x="340972" y="71883"/>
                  <a:pt x="340972" y="71883"/>
                </a:cubicBezTo>
                <a:cubicBezTo>
                  <a:pt x="364147" y="32463"/>
                  <a:pt x="420928" y="0"/>
                  <a:pt x="466120" y="0"/>
                </a:cubicBezTo>
                <a:lnTo>
                  <a:pt x="652948" y="0"/>
                </a:lnTo>
                <a:lnTo>
                  <a:pt x="680314" y="0"/>
                </a:lnTo>
                <a:lnTo>
                  <a:pt x="840939" y="0"/>
                </a:lnTo>
                <a:lnTo>
                  <a:pt x="841276" y="0"/>
                </a:lnTo>
                <a:lnTo>
                  <a:pt x="867142" y="0"/>
                </a:lnTo>
                <a:lnTo>
                  <a:pt x="956611" y="0"/>
                </a:lnTo>
                <a:lnTo>
                  <a:pt x="1028104" y="0"/>
                </a:lnTo>
                <a:lnTo>
                  <a:pt x="1033923" y="0"/>
                </a:lnTo>
                <a:lnTo>
                  <a:pt x="1055133" y="0"/>
                </a:lnTo>
                <a:lnTo>
                  <a:pt x="1080817" y="0"/>
                </a:lnTo>
                <a:cubicBezTo>
                  <a:pt x="1115038" y="0"/>
                  <a:pt x="1115038" y="0"/>
                  <a:pt x="1115038" y="0"/>
                </a:cubicBezTo>
                <a:lnTo>
                  <a:pt x="1143439" y="0"/>
                </a:lnTo>
                <a:lnTo>
                  <a:pt x="1160948" y="0"/>
                </a:lnTo>
                <a:lnTo>
                  <a:pt x="1216095" y="0"/>
                </a:lnTo>
                <a:lnTo>
                  <a:pt x="1220751" y="0"/>
                </a:lnTo>
                <a:lnTo>
                  <a:pt x="1267645" y="0"/>
                </a:lnTo>
                <a:lnTo>
                  <a:pt x="1291726" y="0"/>
                </a:lnTo>
                <a:lnTo>
                  <a:pt x="1301866" y="0"/>
                </a:lnTo>
                <a:lnTo>
                  <a:pt x="1331430" y="0"/>
                </a:lnTo>
                <a:lnTo>
                  <a:pt x="1375142" y="0"/>
                </a:lnTo>
                <a:lnTo>
                  <a:pt x="1408742" y="0"/>
                </a:lnTo>
                <a:lnTo>
                  <a:pt x="1455636" y="0"/>
                </a:lnTo>
                <a:lnTo>
                  <a:pt x="1479717" y="0"/>
                </a:lnTo>
                <a:lnTo>
                  <a:pt x="1489857" y="0"/>
                </a:lnTo>
                <a:lnTo>
                  <a:pt x="1536104" y="0"/>
                </a:lnTo>
                <a:lnTo>
                  <a:pt x="1617219" y="0"/>
                </a:lnTo>
                <a:lnTo>
                  <a:pt x="1651439" y="0"/>
                </a:lnTo>
                <a:lnTo>
                  <a:pt x="1728751" y="0"/>
                </a:lnTo>
                <a:lnTo>
                  <a:pt x="1775645" y="0"/>
                </a:lnTo>
                <a:lnTo>
                  <a:pt x="1799726" y="0"/>
                </a:lnTo>
                <a:lnTo>
                  <a:pt x="1809866" y="0"/>
                </a:lnTo>
                <a:lnTo>
                  <a:pt x="1831413" y="0"/>
                </a:lnTo>
                <a:lnTo>
                  <a:pt x="1905881" y="0"/>
                </a:lnTo>
                <a:lnTo>
                  <a:pt x="1992375" y="0"/>
                </a:lnTo>
                <a:lnTo>
                  <a:pt x="2107709" y="0"/>
                </a:lnTo>
                <a:lnTo>
                  <a:pt x="2120075" y="0"/>
                </a:lnTo>
                <a:lnTo>
                  <a:pt x="2185022" y="0"/>
                </a:lnTo>
                <a:lnTo>
                  <a:pt x="2231916" y="0"/>
                </a:lnTo>
                <a:lnTo>
                  <a:pt x="2255997" y="0"/>
                </a:lnTo>
                <a:lnTo>
                  <a:pt x="2266137" y="0"/>
                </a:lnTo>
                <a:lnTo>
                  <a:pt x="2281036" y="0"/>
                </a:lnTo>
                <a:cubicBezTo>
                  <a:pt x="2372290" y="0"/>
                  <a:pt x="2433126" y="0"/>
                  <a:pt x="2473684" y="0"/>
                </a:cubicBezTo>
                <a:lnTo>
                  <a:pt x="2514552" y="0"/>
                </a:lnTo>
                <a:lnTo>
                  <a:pt x="2520578" y="0"/>
                </a:lnTo>
                <a:lnTo>
                  <a:pt x="2544659" y="0"/>
                </a:lnTo>
                <a:lnTo>
                  <a:pt x="2554799" y="0"/>
                </a:lnTo>
                <a:lnTo>
                  <a:pt x="2680485" y="0"/>
                </a:lnTo>
                <a:cubicBezTo>
                  <a:pt x="2830376" y="0"/>
                  <a:pt x="2933750" y="0"/>
                  <a:pt x="3005042" y="0"/>
                </a:cubicBezTo>
                <a:lnTo>
                  <a:pt x="3022552" y="0"/>
                </a:lnTo>
                <a:lnTo>
                  <a:pt x="3082355" y="0"/>
                </a:lnTo>
                <a:lnTo>
                  <a:pt x="3129249" y="0"/>
                </a:lnTo>
                <a:lnTo>
                  <a:pt x="3153330" y="0"/>
                </a:lnTo>
                <a:lnTo>
                  <a:pt x="3163470" y="0"/>
                </a:lnTo>
                <a:lnTo>
                  <a:pt x="3236746" y="0"/>
                </a:lnTo>
                <a:cubicBezTo>
                  <a:pt x="3671470" y="0"/>
                  <a:pt x="3671470" y="0"/>
                  <a:pt x="3671470" y="0"/>
                </a:cubicBezTo>
                <a:cubicBezTo>
                  <a:pt x="3717821" y="0"/>
                  <a:pt x="3773442" y="32463"/>
                  <a:pt x="3796617" y="71883"/>
                </a:cubicBezTo>
                <a:cubicBezTo>
                  <a:pt x="4121076" y="634192"/>
                  <a:pt x="4121076" y="634192"/>
                  <a:pt x="4121076" y="634192"/>
                </a:cubicBezTo>
                <a:cubicBezTo>
                  <a:pt x="4144252" y="673611"/>
                  <a:pt x="4144252" y="738538"/>
                  <a:pt x="4121076" y="777957"/>
                </a:cubicBezTo>
                <a:cubicBezTo>
                  <a:pt x="3796617" y="1340266"/>
                  <a:pt x="3796617" y="1340266"/>
                  <a:pt x="3796617" y="1340266"/>
                </a:cubicBezTo>
                <a:cubicBezTo>
                  <a:pt x="3773442" y="1379686"/>
                  <a:pt x="3717821" y="1412149"/>
                  <a:pt x="3671470" y="1412149"/>
                </a:cubicBezTo>
                <a:close/>
              </a:path>
            </a:pathLst>
          </a:custGeom>
          <a:solidFill>
            <a:srgbClr val="F6A329"/>
          </a:solidFill>
          <a:ln w="38100">
            <a:noFill/>
          </a:ln>
          <a:effectLst>
            <a:outerShdw blurRad="152400" dist="76200" dir="2700000" algn="tl" rotWithShape="0">
              <a:prstClr val="black">
                <a:alpha val="30000"/>
              </a:prstClr>
            </a:outerShdw>
          </a:effectLst>
          <a:scene3d>
            <a:camera prst="orthographicFront"/>
            <a:lightRig rig="threePt" dir="t">
              <a:rot lat="0" lon="0" rev="10800000"/>
            </a:lightRig>
          </a:scene3d>
          <a:sp3d prstMaterial="softEdge">
            <a:bevelT w="25400" h="12700"/>
          </a:sp3d>
        </p:spPr>
        <p:txBody>
          <a:bodyPr lIns="74295" tIns="37148" rIns="74295" bIns="37148"/>
          <a:lstStyle/>
          <a:p>
            <a:pPr>
              <a:defRPr/>
            </a:pPr>
            <a:endParaRPr lang="zh-CN" altLang="en-US" sz="1098">
              <a:solidFill>
                <a:srgbClr val="113C91"/>
              </a:solidFill>
              <a:ea typeface="Arial Unicode MS" panose="020B0604020202020204" pitchFamily="34" charset="-122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564189" y="3186339"/>
            <a:ext cx="469678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Tăng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lượng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thẩm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định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viên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tại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chi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nhánh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doanh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nghiệp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thẩm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định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giá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ít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02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lên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ít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03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thẩm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định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viên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giá</a:t>
            </a:r>
            <a:r>
              <a:rPr lang="en-US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1" name="文本框 40"/>
          <p:cNvSpPr txBox="1"/>
          <p:nvPr/>
        </p:nvSpPr>
        <p:spPr>
          <a:xfrm>
            <a:off x="6992384" y="3326255"/>
            <a:ext cx="3973837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TNNH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người có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hẻ thẩm định viên về giá đăng ký hành nghề thẩm định giá tại doanh nghiệp phải chiếm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tỷ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trên 50% vốn điều lệ của doanh nghiệp</a:t>
            </a: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文本框 49"/>
          <p:cNvSpPr txBox="1"/>
          <p:nvPr/>
        </p:nvSpPr>
        <p:spPr>
          <a:xfrm>
            <a:off x="1392134" y="1600200"/>
            <a:ext cx="509915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03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05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endParaRPr lang="zh-CN" altLang="en-US" sz="2400" b="1" dirty="0">
              <a:ln w="0"/>
              <a:solidFill>
                <a:srgbClr val="113C9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39" name="组合 42"/>
          <p:cNvGrpSpPr/>
          <p:nvPr/>
        </p:nvGrpSpPr>
        <p:grpSpPr>
          <a:xfrm>
            <a:off x="1553314" y="937986"/>
            <a:ext cx="234030" cy="234000"/>
            <a:chOff x="1827622" y="1343919"/>
            <a:chExt cx="2304000" cy="2304000"/>
          </a:xfrm>
          <a:solidFill>
            <a:srgbClr val="FFB850"/>
          </a:solidFill>
        </p:grpSpPr>
        <p:sp>
          <p:nvSpPr>
            <p:cNvPr id="40" name="椭圆 43"/>
            <p:cNvSpPr/>
            <p:nvPr/>
          </p:nvSpPr>
          <p:spPr>
            <a:xfrm>
              <a:off x="1827622" y="1343919"/>
              <a:ext cx="2304000" cy="2304000"/>
            </a:xfrm>
            <a:prstGeom prst="ellipse">
              <a:avLst/>
            </a:prstGeom>
            <a:grpFill/>
            <a:ln w="12700">
              <a:noFill/>
            </a:ln>
            <a:effectLst>
              <a:outerShdw blurRad="152400" dist="127000" dir="7800000" sx="85000" sy="85000" algn="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742931">
                <a:defRPr/>
              </a:pPr>
              <a:endParaRPr lang="zh-CN" altLang="en-US" sz="1517">
                <a:solidFill>
                  <a:prstClr val="white"/>
                </a:solidFill>
                <a:ea typeface="Arial Unicode MS" panose="020B0604020202020204" pitchFamily="34" charset="-122"/>
              </a:endParaRPr>
            </a:p>
          </p:txBody>
        </p:sp>
        <p:sp>
          <p:nvSpPr>
            <p:cNvPr id="42" name="椭圆 44"/>
            <p:cNvSpPr/>
            <p:nvPr/>
          </p:nvSpPr>
          <p:spPr>
            <a:xfrm>
              <a:off x="1877481" y="1393778"/>
              <a:ext cx="2204282" cy="2204282"/>
            </a:xfrm>
            <a:prstGeom prst="ellipse">
              <a:avLst/>
            </a:prstGeom>
            <a:grpFill/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742931">
                <a:defRPr/>
              </a:pPr>
              <a:endParaRPr lang="zh-CN" altLang="en-US" sz="1517">
                <a:solidFill>
                  <a:prstClr val="white"/>
                </a:solidFill>
                <a:ea typeface="Arial Unicode MS" panose="020B0604020202020204" pitchFamily="34" charset="-122"/>
              </a:endParaRPr>
            </a:p>
          </p:txBody>
        </p:sp>
      </p:grpSp>
      <p:cxnSp>
        <p:nvCxnSpPr>
          <p:cNvPr id="49" name="直接连接符 46"/>
          <p:cNvCxnSpPr>
            <a:endCxn id="51" idx="11"/>
          </p:cNvCxnSpPr>
          <p:nvPr/>
        </p:nvCxnSpPr>
        <p:spPr>
          <a:xfrm flipV="1">
            <a:off x="1614489" y="1285876"/>
            <a:ext cx="8694737" cy="3175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Freeform 6"/>
          <p:cNvSpPr>
            <a:spLocks noEditPoints="1"/>
          </p:cNvSpPr>
          <p:nvPr/>
        </p:nvSpPr>
        <p:spPr bwMode="auto">
          <a:xfrm>
            <a:off x="10309226" y="938213"/>
            <a:ext cx="346075" cy="347662"/>
          </a:xfrm>
          <a:custGeom>
            <a:avLst/>
            <a:gdLst>
              <a:gd name="T0" fmla="*/ 760 w 1905"/>
              <a:gd name="T1" fmla="*/ 1455 h 1912"/>
              <a:gd name="T2" fmla="*/ 448 w 1905"/>
              <a:gd name="T3" fmla="*/ 1143 h 1912"/>
              <a:gd name="T4" fmla="*/ 529 w 1905"/>
              <a:gd name="T5" fmla="*/ 1061 h 1912"/>
              <a:gd name="T6" fmla="*/ 841 w 1905"/>
              <a:gd name="T7" fmla="*/ 1374 h 1912"/>
              <a:gd name="T8" fmla="*/ 1802 w 1905"/>
              <a:gd name="T9" fmla="*/ 108 h 1912"/>
              <a:gd name="T10" fmla="*/ 748 w 1905"/>
              <a:gd name="T11" fmla="*/ 785 h 1912"/>
              <a:gd name="T12" fmla="*/ 55 w 1905"/>
              <a:gd name="T13" fmla="*/ 1737 h 1912"/>
              <a:gd name="T14" fmla="*/ 173 w 1905"/>
              <a:gd name="T15" fmla="*/ 1854 h 1912"/>
              <a:gd name="T16" fmla="*/ 1124 w 1905"/>
              <a:gd name="T17" fmla="*/ 1161 h 1912"/>
              <a:gd name="T18" fmla="*/ 1802 w 1905"/>
              <a:gd name="T19" fmla="*/ 108 h 1912"/>
              <a:gd name="T20" fmla="*/ 110 w 1905"/>
              <a:gd name="T21" fmla="*/ 1803 h 1912"/>
              <a:gd name="T22" fmla="*/ 0 w 1905"/>
              <a:gd name="T23" fmla="*/ 1912 h 1912"/>
              <a:gd name="T24" fmla="*/ 1758 w 1905"/>
              <a:gd name="T25" fmla="*/ 368 h 1912"/>
              <a:gd name="T26" fmla="*/ 1544 w 1905"/>
              <a:gd name="T27" fmla="*/ 153 h 1912"/>
              <a:gd name="T28" fmla="*/ 786 w 1905"/>
              <a:gd name="T29" fmla="*/ 513 h 1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905" h="1912">
                <a:moveTo>
                  <a:pt x="760" y="1455"/>
                </a:moveTo>
                <a:cubicBezTo>
                  <a:pt x="448" y="1143"/>
                  <a:pt x="448" y="1143"/>
                  <a:pt x="448" y="1143"/>
                </a:cubicBezTo>
                <a:moveTo>
                  <a:pt x="529" y="1061"/>
                </a:moveTo>
                <a:cubicBezTo>
                  <a:pt x="841" y="1374"/>
                  <a:pt x="841" y="1374"/>
                  <a:pt x="841" y="1374"/>
                </a:cubicBezTo>
                <a:moveTo>
                  <a:pt x="1802" y="108"/>
                </a:moveTo>
                <a:cubicBezTo>
                  <a:pt x="1698" y="4"/>
                  <a:pt x="1226" y="307"/>
                  <a:pt x="748" y="785"/>
                </a:cubicBezTo>
                <a:cubicBezTo>
                  <a:pt x="364" y="1169"/>
                  <a:pt x="94" y="1548"/>
                  <a:pt x="55" y="1737"/>
                </a:cubicBezTo>
                <a:cubicBezTo>
                  <a:pt x="173" y="1854"/>
                  <a:pt x="173" y="1854"/>
                  <a:pt x="173" y="1854"/>
                </a:cubicBezTo>
                <a:cubicBezTo>
                  <a:pt x="361" y="1815"/>
                  <a:pt x="740" y="1545"/>
                  <a:pt x="1124" y="1161"/>
                </a:cubicBezTo>
                <a:cubicBezTo>
                  <a:pt x="1602" y="683"/>
                  <a:pt x="1905" y="212"/>
                  <a:pt x="1802" y="108"/>
                </a:cubicBezTo>
                <a:close/>
                <a:moveTo>
                  <a:pt x="110" y="1803"/>
                </a:moveTo>
                <a:cubicBezTo>
                  <a:pt x="0" y="1912"/>
                  <a:pt x="0" y="1912"/>
                  <a:pt x="0" y="1912"/>
                </a:cubicBezTo>
                <a:moveTo>
                  <a:pt x="1758" y="368"/>
                </a:moveTo>
                <a:cubicBezTo>
                  <a:pt x="1758" y="368"/>
                  <a:pt x="1643" y="253"/>
                  <a:pt x="1544" y="153"/>
                </a:cubicBezTo>
                <a:cubicBezTo>
                  <a:pt x="1544" y="153"/>
                  <a:pt x="1319" y="0"/>
                  <a:pt x="786" y="513"/>
                </a:cubicBezTo>
              </a:path>
            </a:pathLst>
          </a:custGeom>
          <a:noFill/>
          <a:ln w="12700" cap="rnd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4295" tIns="37148" rIns="74295" bIns="37148"/>
          <a:lstStyle/>
          <a:p>
            <a:pPr defTabSz="742931">
              <a:defRPr/>
            </a:pPr>
            <a:endParaRPr lang="zh-CN" altLang="en-US" sz="1517">
              <a:solidFill>
                <a:prstClr val="black"/>
              </a:solidFill>
              <a:ea typeface="Arial Unicode MS" panose="020B0604020202020204" pitchFamily="34" charset="-122"/>
            </a:endParaRPr>
          </a:p>
        </p:txBody>
      </p:sp>
      <p:sp>
        <p:nvSpPr>
          <p:cNvPr id="52" name="TextBox 4"/>
          <p:cNvSpPr txBox="1">
            <a:spLocks noChangeArrowheads="1"/>
          </p:cNvSpPr>
          <p:nvPr/>
        </p:nvSpPr>
        <p:spPr bwMode="auto">
          <a:xfrm>
            <a:off x="3691961" y="168317"/>
            <a:ext cx="5591466" cy="918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5721" tIns="27861" rIns="55721" bIns="27861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zh-CN" sz="2800" b="1" dirty="0">
                <a:solidFill>
                  <a:srgbClr val="CC6600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ĐIỀU KIỆN CẤP GIẤY CHỨNG NHẬN </a:t>
            </a:r>
          </a:p>
          <a:p>
            <a:pPr algn="ctr"/>
            <a:r>
              <a:rPr lang="en-US" altLang="zh-CN" sz="2800" b="1" dirty="0">
                <a:solidFill>
                  <a:srgbClr val="CC6600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ĐỦ ĐIỀU KIỆN KINH DOANH DỊCH VỤ</a:t>
            </a:r>
            <a:endParaRPr lang="zh-CN" altLang="en-US" sz="2800" b="1" dirty="0">
              <a:solidFill>
                <a:srgbClr val="CC6600"/>
              </a:solidFill>
              <a:latin typeface="Calibri" panose="020F0502020204030204" pitchFamily="34" charset="0"/>
              <a:ea typeface="Microsoft YaHei" panose="020B0503020204020204" pitchFamily="34" charset="-122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92013" y="779463"/>
            <a:ext cx="5486400" cy="523081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55525" y="779463"/>
            <a:ext cx="4306888" cy="53006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953783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3" ac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5" grpId="0"/>
      <p:bldP spid="41" grpId="0"/>
      <p:bldP spid="50" grpId="0"/>
      <p:bldP spid="5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6096" y="989915"/>
            <a:ext cx="11541103" cy="505144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600" dirty="0">
                <a:solidFill>
                  <a:srgbClr val="333399"/>
                </a:solidFill>
              </a:rPr>
              <a:t>a) </a:t>
            </a:r>
            <a:r>
              <a:rPr lang="en-US" sz="2600" dirty="0" err="1">
                <a:solidFill>
                  <a:srgbClr val="333399"/>
                </a:solidFill>
              </a:rPr>
              <a:t>Cung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cấp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dịch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vụ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theo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tại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Luật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này</a:t>
            </a:r>
            <a:r>
              <a:rPr lang="en-US" sz="2600" dirty="0">
                <a:solidFill>
                  <a:srgbClr val="333399"/>
                </a:solidFill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solidFill>
                  <a:srgbClr val="333399"/>
                </a:solidFill>
              </a:rPr>
              <a:t>b) </a:t>
            </a:r>
            <a:r>
              <a:rPr lang="en-US" sz="2600" dirty="0" err="1">
                <a:solidFill>
                  <a:srgbClr val="333399"/>
                </a:solidFill>
              </a:rPr>
              <a:t>Tham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hội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nghề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nghiệp</a:t>
            </a:r>
            <a:r>
              <a:rPr lang="en-US" sz="2600" dirty="0">
                <a:solidFill>
                  <a:srgbClr val="333399"/>
                </a:solidFill>
              </a:rPr>
              <a:t>, </a:t>
            </a:r>
            <a:r>
              <a:rPr lang="en-US" sz="2600" dirty="0" err="1">
                <a:solidFill>
                  <a:srgbClr val="333399"/>
                </a:solidFill>
              </a:rPr>
              <a:t>tổ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chức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nghề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nghiệp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trong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nước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và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ngoài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nước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về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theo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pháp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luật</a:t>
            </a:r>
            <a:r>
              <a:rPr lang="en-US" sz="2600" dirty="0">
                <a:solidFill>
                  <a:srgbClr val="333399"/>
                </a:solidFill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solidFill>
                  <a:srgbClr val="333399"/>
                </a:solidFill>
              </a:rPr>
              <a:t>c) </a:t>
            </a:r>
            <a:r>
              <a:rPr lang="en-US" sz="2600" dirty="0" err="1">
                <a:solidFill>
                  <a:srgbClr val="333399"/>
                </a:solidFill>
              </a:rPr>
              <a:t>Yêu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cầu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khách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hàng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cung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cấp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hồ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sơ</a:t>
            </a:r>
            <a:r>
              <a:rPr lang="en-US" sz="2600" dirty="0">
                <a:solidFill>
                  <a:srgbClr val="333399"/>
                </a:solidFill>
              </a:rPr>
              <a:t>, </a:t>
            </a:r>
            <a:r>
              <a:rPr lang="en-US" sz="2600" dirty="0" err="1">
                <a:solidFill>
                  <a:srgbClr val="333399"/>
                </a:solidFill>
              </a:rPr>
              <a:t>tài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liệu</a:t>
            </a:r>
            <a:r>
              <a:rPr lang="en-US" sz="2600" dirty="0">
                <a:solidFill>
                  <a:srgbClr val="333399"/>
                </a:solidFill>
              </a:rPr>
              <a:t>, </a:t>
            </a:r>
            <a:r>
              <a:rPr lang="en-US" sz="2600" dirty="0" err="1">
                <a:solidFill>
                  <a:srgbClr val="333399"/>
                </a:solidFill>
              </a:rPr>
              <a:t>số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liệu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có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liên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quan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đến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tài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sản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và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tạo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điều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kiện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thuận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lợi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để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thực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hiện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solidFill>
                  <a:srgbClr val="333399"/>
                </a:solidFill>
              </a:rPr>
              <a:t>d) </a:t>
            </a:r>
            <a:r>
              <a:rPr lang="en-US" sz="2600" dirty="0" err="1">
                <a:solidFill>
                  <a:srgbClr val="333399"/>
                </a:solidFill>
              </a:rPr>
              <a:t>Từ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chối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thực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hiện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dịch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vụ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solidFill>
                  <a:srgbClr val="333399"/>
                </a:solidFill>
              </a:rPr>
              <a:t>đ) </a:t>
            </a:r>
            <a:r>
              <a:rPr lang="en-US" sz="2600" dirty="0" err="1">
                <a:solidFill>
                  <a:srgbClr val="333399"/>
                </a:solidFill>
              </a:rPr>
              <a:t>Quyền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khác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theo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pháp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luật</a:t>
            </a:r>
            <a:r>
              <a:rPr lang="en-US" sz="2600" dirty="0">
                <a:solidFill>
                  <a:srgbClr val="333399"/>
                </a:solidFill>
              </a:rPr>
              <a:t>.</a:t>
            </a:r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4140715" y="248214"/>
            <a:ext cx="5015411" cy="517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5721" tIns="27861" rIns="55721" bIns="27861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zh-CN" sz="3000" b="1" dirty="0">
                <a:solidFill>
                  <a:srgbClr val="CC66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QUYỀN CỦA DOANH NGHIỆP</a:t>
            </a:r>
            <a:endParaRPr lang="zh-CN" altLang="en-US" sz="30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39966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6096" y="989915"/>
            <a:ext cx="11541103" cy="505144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solidFill>
                  <a:srgbClr val="333399"/>
                </a:solidFill>
              </a:rPr>
              <a:t>a) </a:t>
            </a:r>
            <a:r>
              <a:rPr lang="en-US" dirty="0" err="1">
                <a:solidFill>
                  <a:srgbClr val="333399"/>
                </a:solidFill>
              </a:rPr>
              <a:t>Tuân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thủ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hoạt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động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theo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Luật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này</a:t>
            </a:r>
            <a:r>
              <a:rPr lang="en-US" dirty="0">
                <a:solidFill>
                  <a:srgbClr val="333399"/>
                </a:solidFill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solidFill>
                  <a:srgbClr val="333399"/>
                </a:solidFill>
              </a:rPr>
              <a:t>b) </a:t>
            </a:r>
            <a:r>
              <a:rPr lang="en-US" dirty="0" err="1">
                <a:solidFill>
                  <a:srgbClr val="333399"/>
                </a:solidFill>
              </a:rPr>
              <a:t>Thực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hiện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theo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đúng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hợp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đồng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và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lĩnh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vực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chuyên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môn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được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phép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thực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hiện</a:t>
            </a:r>
            <a:r>
              <a:rPr lang="en-US" dirty="0">
                <a:solidFill>
                  <a:srgbClr val="333399"/>
                </a:solidFill>
              </a:rPr>
              <a:t>; </a:t>
            </a:r>
            <a:r>
              <a:rPr lang="en-US" dirty="0" err="1">
                <a:solidFill>
                  <a:srgbClr val="333399"/>
                </a:solidFill>
              </a:rPr>
              <a:t>bố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trí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viên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người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có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đủ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năng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lực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chuyên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môn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nghiệp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vụ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để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thực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hiện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theo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hợp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đồng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đã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ký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kết</a:t>
            </a:r>
            <a:r>
              <a:rPr lang="en-US" dirty="0">
                <a:solidFill>
                  <a:srgbClr val="333399"/>
                </a:solidFill>
              </a:rPr>
              <a:t>; </a:t>
            </a:r>
            <a:r>
              <a:rPr lang="en-US" dirty="0" err="1">
                <a:solidFill>
                  <a:srgbClr val="333399"/>
                </a:solidFill>
              </a:rPr>
              <a:t>tạo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điều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kiện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để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viên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thực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hiện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hoạt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động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độc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lập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khách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quan</a:t>
            </a:r>
            <a:r>
              <a:rPr lang="en-US" dirty="0">
                <a:solidFill>
                  <a:srgbClr val="333399"/>
                </a:solidFill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solidFill>
                  <a:srgbClr val="333399"/>
                </a:solidFill>
              </a:rPr>
              <a:t>c) </a:t>
            </a:r>
            <a:r>
              <a:rPr lang="en-US" dirty="0" err="1">
                <a:solidFill>
                  <a:srgbClr val="FF0000"/>
                </a:solidFill>
              </a:rPr>
              <a:t>Xây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dựng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tổ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chức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thực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hiện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kiểm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soát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chất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lượng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báo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thẩm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phát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hành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và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cung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cấp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chứng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thư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thẩm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khách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hàng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thẩm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solidFill>
                  <a:srgbClr val="333399"/>
                </a:solidFill>
              </a:rPr>
              <a:t>d) </a:t>
            </a:r>
            <a:r>
              <a:rPr lang="en-US" dirty="0" err="1">
                <a:solidFill>
                  <a:srgbClr val="FF0000"/>
                </a:solidFill>
              </a:rPr>
              <a:t>Bảo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đảm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chứng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thư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thẩm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phát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hành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tuân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thủ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của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Chuẩn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mực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thẩm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Việt</a:t>
            </a:r>
            <a:r>
              <a:rPr lang="en-US" dirty="0">
                <a:solidFill>
                  <a:srgbClr val="FF0000"/>
                </a:solidFill>
              </a:rPr>
              <a:t> Nam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trừ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trường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hợp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khách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hàng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cố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tình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cung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cấp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thông</a:t>
            </a:r>
            <a:r>
              <a:rPr lang="en-US" dirty="0">
                <a:solidFill>
                  <a:srgbClr val="333399"/>
                </a:solidFill>
              </a:rPr>
              <a:t> tin </a:t>
            </a:r>
            <a:r>
              <a:rPr lang="en-US" dirty="0" err="1">
                <a:solidFill>
                  <a:srgbClr val="333399"/>
                </a:solidFill>
              </a:rPr>
              <a:t>sai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lệch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tài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sản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; </a:t>
            </a:r>
            <a:r>
              <a:rPr lang="en-US" dirty="0" err="1">
                <a:solidFill>
                  <a:srgbClr val="FF0000"/>
                </a:solidFill>
              </a:rPr>
              <a:t>chịu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trách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nhiệm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trước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khách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hàng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về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việc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cung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cấp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dịch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vụ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thẩm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theo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hợp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đồng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ký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kết</a:t>
            </a:r>
            <a:r>
              <a:rPr lang="en-US" dirty="0">
                <a:solidFill>
                  <a:srgbClr val="333399"/>
                </a:solidFill>
              </a:rPr>
              <a:t>;</a:t>
            </a:r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4140715" y="248214"/>
            <a:ext cx="5531578" cy="517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5721" tIns="27861" rIns="55721" bIns="27861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zh-CN" sz="3000" b="1" dirty="0">
                <a:solidFill>
                  <a:srgbClr val="CC66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NGHĨA VỤ CỦA DOANH NGHIỆP</a:t>
            </a:r>
            <a:endParaRPr lang="zh-CN" altLang="en-US" sz="30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37833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6096" y="989915"/>
            <a:ext cx="11541103" cy="50514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333399"/>
                </a:solidFill>
              </a:rPr>
              <a:t>đ) </a:t>
            </a:r>
            <a:r>
              <a:rPr lang="en-US" dirty="0" err="1">
                <a:solidFill>
                  <a:srgbClr val="333399"/>
                </a:solidFill>
              </a:rPr>
              <a:t>Bồi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thường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thiệt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hại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theo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pháp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luật</a:t>
            </a:r>
            <a:r>
              <a:rPr lang="en-US" dirty="0">
                <a:solidFill>
                  <a:srgbClr val="333399"/>
                </a:solidFill>
              </a:rPr>
              <a:t> do vi </a:t>
            </a:r>
            <a:r>
              <a:rPr lang="en-US" dirty="0" err="1">
                <a:solidFill>
                  <a:srgbClr val="333399"/>
                </a:solidFill>
              </a:rPr>
              <a:t>phạm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những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thỏa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thuận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trong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hợp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đồng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hoặc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trong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trường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hợp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hoạt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động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gây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thiệt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hại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đến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lợi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ích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quan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tổ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chức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cá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nhân</a:t>
            </a:r>
            <a:r>
              <a:rPr lang="en-US" dirty="0">
                <a:solidFill>
                  <a:srgbClr val="333399"/>
                </a:solidFill>
              </a:rPr>
              <a:t> do </a:t>
            </a:r>
            <a:r>
              <a:rPr lang="en-US" dirty="0" err="1">
                <a:solidFill>
                  <a:srgbClr val="333399"/>
                </a:solidFill>
              </a:rPr>
              <a:t>không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tuân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thủ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các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333399"/>
                </a:solidFill>
              </a:rPr>
              <a:t>e) </a:t>
            </a:r>
            <a:r>
              <a:rPr lang="en-US" dirty="0" err="1">
                <a:solidFill>
                  <a:srgbClr val="333399"/>
                </a:solidFill>
              </a:rPr>
              <a:t>Mua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bảo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hiểm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trách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nhiệm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nghề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nghiệp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hoạt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động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hoặc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trích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lập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dự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phòng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rủi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ro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nghề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nghiệp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theo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Bộ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trưởng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Bộ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Tài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chính</a:t>
            </a:r>
            <a:r>
              <a:rPr lang="en-US" dirty="0">
                <a:solidFill>
                  <a:srgbClr val="333399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333399"/>
                </a:solidFill>
              </a:rPr>
              <a:t>g) </a:t>
            </a:r>
            <a:r>
              <a:rPr lang="en-US" dirty="0" err="1">
                <a:solidFill>
                  <a:srgbClr val="333399"/>
                </a:solidFill>
              </a:rPr>
              <a:t>Quản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lý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giám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sát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hoạt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động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viên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tại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doanh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nghiệp</a:t>
            </a:r>
            <a:r>
              <a:rPr lang="en-US" dirty="0">
                <a:solidFill>
                  <a:srgbClr val="333399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333399"/>
                </a:solidFill>
              </a:rPr>
              <a:t>h) </a:t>
            </a:r>
            <a:r>
              <a:rPr lang="en-US" dirty="0" err="1">
                <a:solidFill>
                  <a:srgbClr val="333399"/>
                </a:solidFill>
              </a:rPr>
              <a:t>Thực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hiện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đầy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đủ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các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chế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độ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báo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cáo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hoạt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động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theo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Bộ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trưởng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Bộ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Tài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chính</a:t>
            </a:r>
            <a:r>
              <a:rPr lang="en-US" dirty="0">
                <a:solidFill>
                  <a:srgbClr val="333399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333399"/>
                </a:solidFill>
              </a:rPr>
              <a:t>i</a:t>
            </a:r>
            <a:r>
              <a:rPr lang="en-US" dirty="0">
                <a:solidFill>
                  <a:srgbClr val="333399"/>
                </a:solidFill>
              </a:rPr>
              <a:t>) </a:t>
            </a:r>
            <a:r>
              <a:rPr lang="en-US" dirty="0" err="1">
                <a:solidFill>
                  <a:srgbClr val="333399"/>
                </a:solidFill>
              </a:rPr>
              <a:t>Tổ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chức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bảo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quản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lưu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trữ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hồ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sơ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tài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liệu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an </a:t>
            </a:r>
            <a:r>
              <a:rPr lang="en-US" dirty="0" err="1">
                <a:solidFill>
                  <a:srgbClr val="333399"/>
                </a:solidFill>
              </a:rPr>
              <a:t>toàn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đầy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đủ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hợp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pháp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và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bảo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mật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theo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pháp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luật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lưu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trữ</a:t>
            </a:r>
            <a:r>
              <a:rPr lang="en-US" dirty="0">
                <a:solidFill>
                  <a:srgbClr val="333399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333399"/>
                </a:solidFill>
              </a:rPr>
              <a:t>k) </a:t>
            </a:r>
            <a:r>
              <a:rPr lang="en-US" dirty="0" err="1">
                <a:solidFill>
                  <a:srgbClr val="333399"/>
                </a:solidFill>
              </a:rPr>
              <a:t>Nghĩa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vụ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khác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theo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pháp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luật</a:t>
            </a:r>
            <a:r>
              <a:rPr lang="en-US" dirty="0">
                <a:solidFill>
                  <a:srgbClr val="333399"/>
                </a:solidFill>
              </a:rPr>
              <a:t>.</a:t>
            </a:r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4140715" y="248214"/>
            <a:ext cx="6769096" cy="979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5721" tIns="27861" rIns="55721" bIns="27861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zh-CN" sz="3000" b="1" dirty="0">
                <a:solidFill>
                  <a:srgbClr val="CC66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NGHĨA VỤ CỦA DOANH NGHIỆP (TIẾP)</a:t>
            </a:r>
            <a:endParaRPr lang="zh-CN" altLang="en-US" sz="30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  <a:p>
            <a:endParaRPr lang="zh-CN" altLang="en-US" sz="30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96906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6096" y="989915"/>
            <a:ext cx="11541103" cy="505144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600" dirty="0">
                <a:solidFill>
                  <a:srgbClr val="333399"/>
                </a:solidFill>
              </a:rPr>
              <a:t>1. </a:t>
            </a:r>
            <a:r>
              <a:rPr lang="en-US" sz="2600" dirty="0" err="1">
                <a:solidFill>
                  <a:srgbClr val="333399"/>
                </a:solidFill>
              </a:rPr>
              <a:t>Chứng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thư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phải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có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chữ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ký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viên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về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thực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hiện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và</a:t>
            </a:r>
            <a:r>
              <a:rPr lang="en-US" sz="2600" dirty="0">
                <a:solidFill>
                  <a:srgbClr val="333399"/>
                </a:solidFill>
              </a:rPr>
              <a:t> do </a:t>
            </a:r>
            <a:r>
              <a:rPr lang="en-US" sz="2600" dirty="0" err="1">
                <a:solidFill>
                  <a:srgbClr val="333399"/>
                </a:solidFill>
              </a:rPr>
              <a:t>người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đại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diện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theo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pháp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luật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doanh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nghiệp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hoặc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người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đứng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đầu</a:t>
            </a:r>
            <a:r>
              <a:rPr lang="en-US" sz="2600" dirty="0">
                <a:solidFill>
                  <a:srgbClr val="333399"/>
                </a:solidFill>
              </a:rPr>
              <a:t> chi </a:t>
            </a:r>
            <a:r>
              <a:rPr lang="en-US" sz="2600" dirty="0" err="1">
                <a:solidFill>
                  <a:srgbClr val="333399"/>
                </a:solidFill>
              </a:rPr>
              <a:t>nhánh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doanh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nghiệp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ký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và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đóng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dấu</a:t>
            </a:r>
            <a:r>
              <a:rPr lang="en-US" sz="2600" dirty="0">
                <a:solidFill>
                  <a:srgbClr val="333399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solidFill>
                  <a:srgbClr val="333399"/>
                </a:solidFill>
              </a:rPr>
              <a:t>2. </a:t>
            </a:r>
            <a:r>
              <a:rPr lang="en-US" sz="2600" dirty="0" err="1">
                <a:solidFill>
                  <a:srgbClr val="333399"/>
                </a:solidFill>
              </a:rPr>
              <a:t>Báo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cáo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phải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có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chữ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ký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viên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về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thực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hiện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và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phê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duyệt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người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đại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diện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theo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pháp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luật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doanh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nghiệp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hoặc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người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đứng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đầu</a:t>
            </a:r>
            <a:r>
              <a:rPr lang="en-US" sz="2600" dirty="0">
                <a:solidFill>
                  <a:srgbClr val="333399"/>
                </a:solidFill>
              </a:rPr>
              <a:t> chi </a:t>
            </a:r>
            <a:r>
              <a:rPr lang="en-US" sz="2600" dirty="0" err="1">
                <a:solidFill>
                  <a:srgbClr val="333399"/>
                </a:solidFill>
              </a:rPr>
              <a:t>nhánh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doanh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nghiệp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và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không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thể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tách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rời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với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chứng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thư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.</a:t>
            </a:r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4140715" y="248214"/>
            <a:ext cx="7484100" cy="517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5721" tIns="27861" rIns="55721" bIns="27861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zh-CN" sz="3000" b="1" dirty="0">
                <a:solidFill>
                  <a:srgbClr val="CC66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CHỨNG THƯ VÀ BÁO CÁO THẨM ĐỊNH GIÁ</a:t>
            </a:r>
            <a:endParaRPr lang="zh-CN" altLang="en-US" sz="30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7514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6096" y="989915"/>
            <a:ext cx="11541103" cy="5051447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333399"/>
                </a:solidFill>
              </a:rPr>
              <a:t>3. </a:t>
            </a:r>
            <a:r>
              <a:rPr lang="en-US" dirty="0" err="1">
                <a:solidFill>
                  <a:srgbClr val="333399"/>
                </a:solidFill>
              </a:rPr>
              <a:t>Người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đại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diện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theo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pháp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luật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doanh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nghiệp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được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phép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ủy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quyền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người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quản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lý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doanh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nghiệp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theo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pháp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luật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doanh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nghiệp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ký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chứng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thư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và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xem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xét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phê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duyệt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báo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cáo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. </a:t>
            </a:r>
            <a:r>
              <a:rPr lang="en-US" dirty="0" err="1">
                <a:solidFill>
                  <a:srgbClr val="333399"/>
                </a:solidFill>
              </a:rPr>
              <a:t>Người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được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ủy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quyền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phải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là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viên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tại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doanh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nghiệp</a:t>
            </a:r>
            <a:r>
              <a:rPr lang="en-US" dirty="0">
                <a:solidFill>
                  <a:srgbClr val="333399"/>
                </a:solidFill>
              </a:rPr>
              <a:t>.</a:t>
            </a:r>
          </a:p>
          <a:p>
            <a:r>
              <a:rPr lang="en-US" dirty="0">
                <a:solidFill>
                  <a:srgbClr val="333399"/>
                </a:solidFill>
              </a:rPr>
              <a:t>4. </a:t>
            </a:r>
            <a:r>
              <a:rPr lang="en-US" dirty="0" err="1">
                <a:solidFill>
                  <a:srgbClr val="333399"/>
                </a:solidFill>
              </a:rPr>
              <a:t>Chứng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thư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và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báo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cáo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được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sử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dụng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làm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một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trong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những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sở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để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khách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hàng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tổ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chức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cá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nhân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có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liên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quan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được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ghi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tại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hợp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đồng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xem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xét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quyết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hoặc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phê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duyệt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tài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sản</a:t>
            </a:r>
            <a:r>
              <a:rPr lang="en-US" dirty="0">
                <a:solidFill>
                  <a:srgbClr val="333399"/>
                </a:solidFill>
              </a:rPr>
              <a:t>. </a:t>
            </a:r>
            <a:r>
              <a:rPr lang="en-US" dirty="0" err="1">
                <a:solidFill>
                  <a:srgbClr val="333399"/>
                </a:solidFill>
              </a:rPr>
              <a:t>Chứng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thư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báo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cáo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chỉ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có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trị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sử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dụng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trong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thời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hạn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hiệu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lực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theo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đúng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mục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đích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gắn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với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đúng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thông</a:t>
            </a:r>
            <a:r>
              <a:rPr lang="en-US" dirty="0">
                <a:solidFill>
                  <a:srgbClr val="333399"/>
                </a:solidFill>
              </a:rPr>
              <a:t> tin </a:t>
            </a:r>
            <a:r>
              <a:rPr lang="en-US" dirty="0" err="1">
                <a:solidFill>
                  <a:srgbClr val="333399"/>
                </a:solidFill>
              </a:rPr>
              <a:t>tài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sản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số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lượng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tài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sản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tại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hợp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đồng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.</a:t>
            </a:r>
          </a:p>
          <a:p>
            <a:r>
              <a:rPr lang="en-US" dirty="0">
                <a:solidFill>
                  <a:srgbClr val="333399"/>
                </a:solidFill>
              </a:rPr>
              <a:t>5. </a:t>
            </a:r>
            <a:r>
              <a:rPr lang="en-US" dirty="0" err="1">
                <a:solidFill>
                  <a:srgbClr val="333399"/>
                </a:solidFill>
              </a:rPr>
              <a:t>Chứng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thư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phải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được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cập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nhật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vào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sở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dữ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liệu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quốc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theo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Bộ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Tài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chính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trừ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trường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hợp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thuộc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danh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mục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bí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mật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nhà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nước</a:t>
            </a:r>
            <a:r>
              <a:rPr lang="en-US" dirty="0">
                <a:solidFill>
                  <a:srgbClr val="333399"/>
                </a:solidFill>
              </a:rPr>
              <a:t>.</a:t>
            </a:r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4140715" y="248214"/>
            <a:ext cx="7484100" cy="517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5721" tIns="27861" rIns="55721" bIns="27861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zh-CN" sz="3000" b="1" dirty="0">
                <a:solidFill>
                  <a:srgbClr val="CC66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CHỨNG THƯ VÀ BÁO CÁO THẨM ĐỊNH GIÁ</a:t>
            </a:r>
            <a:endParaRPr lang="zh-CN" altLang="en-US" sz="30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5729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6096" y="989915"/>
            <a:ext cx="11541103" cy="5051447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dirty="0" err="1">
                <a:solidFill>
                  <a:srgbClr val="333399"/>
                </a:solidFill>
              </a:rPr>
              <a:t>Giá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dịch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vụ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thẩm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định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giá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được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ghi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trong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hợp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đồng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thẩm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định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giá</a:t>
            </a:r>
            <a:r>
              <a:rPr lang="en-US" sz="2800" dirty="0">
                <a:solidFill>
                  <a:srgbClr val="333399"/>
                </a:solidFill>
              </a:rPr>
              <a:t>, </a:t>
            </a:r>
            <a:r>
              <a:rPr lang="en-US" sz="2800" dirty="0" err="1">
                <a:solidFill>
                  <a:srgbClr val="333399"/>
                </a:solidFill>
              </a:rPr>
              <a:t>thực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hiện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theo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giao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dịch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dân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sự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giữa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doanh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nghiệp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thẩm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định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giá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với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khách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hàng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thẩm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định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giá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và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phải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bảo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đảm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nguyên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tắc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bù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đắp</a:t>
            </a:r>
            <a:r>
              <a:rPr lang="en-US" sz="2800" dirty="0">
                <a:solidFill>
                  <a:srgbClr val="333399"/>
                </a:solidFill>
              </a:rPr>
              <a:t> chi </a:t>
            </a:r>
            <a:r>
              <a:rPr lang="en-US" sz="2800" dirty="0" err="1">
                <a:solidFill>
                  <a:srgbClr val="333399"/>
                </a:solidFill>
              </a:rPr>
              <a:t>phí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thực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tế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hợp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lý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để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thực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hiện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đầy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đủ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các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hoạt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động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theo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phạm</a:t>
            </a:r>
            <a:r>
              <a:rPr lang="en-US" sz="2800" dirty="0">
                <a:solidFill>
                  <a:srgbClr val="333399"/>
                </a:solidFill>
              </a:rPr>
              <a:t> vi </a:t>
            </a:r>
            <a:r>
              <a:rPr lang="en-US" sz="2800" dirty="0" err="1">
                <a:solidFill>
                  <a:srgbClr val="333399"/>
                </a:solidFill>
              </a:rPr>
              <a:t>công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việc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được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quy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định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tại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Chuẩn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mực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thẩm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định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giá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Việt</a:t>
            </a:r>
            <a:r>
              <a:rPr lang="en-US" sz="2800" dirty="0">
                <a:solidFill>
                  <a:srgbClr val="333399"/>
                </a:solidFill>
              </a:rPr>
              <a:t> Nam</a:t>
            </a:r>
            <a:r>
              <a:rPr lang="en-US" sz="2800" dirty="0"/>
              <a:t>.</a:t>
            </a:r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4140715" y="248214"/>
            <a:ext cx="5254964" cy="517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5721" tIns="27861" rIns="55721" bIns="27861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zh-CN" sz="3000" b="1" dirty="0">
                <a:solidFill>
                  <a:srgbClr val="CC66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GIÁ DỊCH VỤ THẨM ĐỊNH GIÁ</a:t>
            </a:r>
            <a:endParaRPr lang="zh-CN" altLang="en-US" sz="30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3658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6096" y="989915"/>
            <a:ext cx="11541103" cy="5051447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2800" dirty="0">
                <a:solidFill>
                  <a:srgbClr val="333399"/>
                </a:solidFill>
              </a:rPr>
              <a:t>1. </a:t>
            </a:r>
            <a:r>
              <a:rPr lang="en-US" sz="2800" dirty="0" err="1">
                <a:solidFill>
                  <a:srgbClr val="333399"/>
                </a:solidFill>
              </a:rPr>
              <a:t>Thương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lượng</a:t>
            </a:r>
            <a:r>
              <a:rPr lang="en-US" sz="2800" dirty="0">
                <a:solidFill>
                  <a:srgbClr val="333399"/>
                </a:solidFill>
              </a:rPr>
              <a:t>, </a:t>
            </a:r>
            <a:r>
              <a:rPr lang="en-US" sz="2800" dirty="0" err="1">
                <a:solidFill>
                  <a:srgbClr val="333399"/>
                </a:solidFill>
              </a:rPr>
              <a:t>hòa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giải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trên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cơ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sở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những</a:t>
            </a:r>
            <a:r>
              <a:rPr lang="en-US" sz="2800" dirty="0">
                <a:solidFill>
                  <a:srgbClr val="333399"/>
                </a:solidFill>
              </a:rPr>
              <a:t> cam </a:t>
            </a:r>
            <a:r>
              <a:rPr lang="en-US" sz="2800" dirty="0" err="1">
                <a:solidFill>
                  <a:srgbClr val="333399"/>
                </a:solidFill>
              </a:rPr>
              <a:t>kết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đã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ghi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trong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hợp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đồng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thẩm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định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giá</a:t>
            </a:r>
            <a:r>
              <a:rPr lang="en-US" sz="2800" dirty="0">
                <a:solidFill>
                  <a:srgbClr val="333399"/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solidFill>
                  <a:srgbClr val="333399"/>
                </a:solidFill>
              </a:rPr>
              <a:t>2. </a:t>
            </a:r>
            <a:r>
              <a:rPr lang="en-US" sz="2800" dirty="0" err="1">
                <a:solidFill>
                  <a:srgbClr val="333399"/>
                </a:solidFill>
              </a:rPr>
              <a:t>Giải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quyết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bằng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trọng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tài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thương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mại</a:t>
            </a:r>
            <a:r>
              <a:rPr lang="en-US" sz="2800" dirty="0">
                <a:solidFill>
                  <a:srgbClr val="333399"/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solidFill>
                  <a:srgbClr val="333399"/>
                </a:solidFill>
              </a:rPr>
              <a:t>3. </a:t>
            </a:r>
            <a:r>
              <a:rPr lang="en-US" sz="2800" dirty="0" err="1">
                <a:solidFill>
                  <a:srgbClr val="333399"/>
                </a:solidFill>
              </a:rPr>
              <a:t>Khởi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kiện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tại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Tòa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án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theo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quy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định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của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pháp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luật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về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tố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tụng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dân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sự</a:t>
            </a:r>
            <a:r>
              <a:rPr lang="en-US" sz="2800" dirty="0">
                <a:solidFill>
                  <a:srgbClr val="333399"/>
                </a:solidFill>
              </a:rPr>
              <a:t>.</a:t>
            </a:r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4140715" y="248214"/>
            <a:ext cx="4636205" cy="517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5721" tIns="27861" rIns="55721" bIns="27861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zh-CN" sz="3000" b="1" dirty="0">
                <a:solidFill>
                  <a:srgbClr val="CC66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GIẢI QUYẾT TRANH CHẤP</a:t>
            </a:r>
            <a:endParaRPr lang="zh-CN" altLang="en-US" sz="30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67904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12"/>
          <p:cNvSpPr txBox="1"/>
          <p:nvPr/>
        </p:nvSpPr>
        <p:spPr>
          <a:xfrm>
            <a:off x="4309904" y="149224"/>
            <a:ext cx="743578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4200" b="1" spc="-60" dirty="0" err="1">
                <a:solidFill>
                  <a:srgbClr val="FF0000"/>
                </a:solidFill>
                <a:latin typeface="Arial" pitchFamily="34" charset="0"/>
                <a:ea typeface="HY견고딕" pitchFamily="18" charset="-127"/>
                <a:cs typeface="Arial" pitchFamily="34" charset="0"/>
              </a:rPr>
              <a:t>Kết</a:t>
            </a:r>
            <a:r>
              <a:rPr kumimoji="0" lang="en-US" altLang="ko-KR" sz="4200" b="1" spc="-60" dirty="0">
                <a:solidFill>
                  <a:srgbClr val="FF0000"/>
                </a:solidFill>
                <a:latin typeface="Arial" pitchFamily="34" charset="0"/>
                <a:ea typeface="HY견고딕" pitchFamily="18" charset="-127"/>
                <a:cs typeface="Arial" pitchFamily="34" charset="0"/>
              </a:rPr>
              <a:t> </a:t>
            </a:r>
            <a:r>
              <a:rPr kumimoji="0" lang="en-US" altLang="ko-KR" sz="4200" b="1" spc="-60" dirty="0" err="1">
                <a:solidFill>
                  <a:srgbClr val="FF0000"/>
                </a:solidFill>
                <a:latin typeface="Arial" pitchFamily="34" charset="0"/>
                <a:ea typeface="HY견고딕" pitchFamily="18" charset="-127"/>
                <a:cs typeface="Arial" pitchFamily="34" charset="0"/>
              </a:rPr>
              <a:t>cấu</a:t>
            </a:r>
            <a:r>
              <a:rPr kumimoji="0" lang="en-US" altLang="ko-KR" sz="4200" b="1" spc="-60" dirty="0">
                <a:solidFill>
                  <a:srgbClr val="FF0000"/>
                </a:solidFill>
                <a:latin typeface="Arial" pitchFamily="34" charset="0"/>
                <a:ea typeface="HY견고딕" pitchFamily="18" charset="-127"/>
                <a:cs typeface="Arial" pitchFamily="34" charset="0"/>
              </a:rPr>
              <a:t> </a:t>
            </a:r>
            <a:r>
              <a:rPr kumimoji="0" lang="en-US" altLang="ko-KR" sz="4200" b="1" spc="-60" dirty="0" err="1">
                <a:solidFill>
                  <a:srgbClr val="FF0000"/>
                </a:solidFill>
                <a:latin typeface="Arial" pitchFamily="34" charset="0"/>
                <a:ea typeface="HY견고딕" pitchFamily="18" charset="-127"/>
                <a:cs typeface="Arial" pitchFamily="34" charset="0"/>
              </a:rPr>
              <a:t>của</a:t>
            </a:r>
            <a:r>
              <a:rPr kumimoji="0" lang="en-US" altLang="ko-KR" sz="4200" b="1" spc="-60" dirty="0">
                <a:solidFill>
                  <a:srgbClr val="FF0000"/>
                </a:solidFill>
                <a:latin typeface="Arial" pitchFamily="34" charset="0"/>
                <a:ea typeface="HY견고딕" pitchFamily="18" charset="-127"/>
                <a:cs typeface="Arial" pitchFamily="34" charset="0"/>
              </a:rPr>
              <a:t> </a:t>
            </a:r>
            <a:r>
              <a:rPr kumimoji="0" lang="en-US" altLang="ko-KR" sz="4200" b="1" spc="-60" dirty="0" err="1">
                <a:solidFill>
                  <a:srgbClr val="FF0000"/>
                </a:solidFill>
                <a:latin typeface="Arial" pitchFamily="34" charset="0"/>
                <a:ea typeface="HY견고딕" pitchFamily="18" charset="-127"/>
                <a:cs typeface="Arial" pitchFamily="34" charset="0"/>
              </a:rPr>
              <a:t>Luật</a:t>
            </a:r>
            <a:r>
              <a:rPr kumimoji="0" lang="en-US" altLang="ko-KR" sz="4200" b="1" spc="-60" dirty="0">
                <a:solidFill>
                  <a:srgbClr val="FF0000"/>
                </a:solidFill>
                <a:latin typeface="Arial" pitchFamily="34" charset="0"/>
                <a:ea typeface="HY견고딕" pitchFamily="18" charset="-127"/>
                <a:cs typeface="Arial" pitchFamily="34" charset="0"/>
              </a:rPr>
              <a:t> </a:t>
            </a:r>
            <a:r>
              <a:rPr kumimoji="0" lang="en-US" altLang="ko-KR" sz="4200" b="1" spc="-60" dirty="0" err="1">
                <a:solidFill>
                  <a:srgbClr val="FF0000"/>
                </a:solidFill>
                <a:latin typeface="Arial" pitchFamily="34" charset="0"/>
                <a:ea typeface="HY견고딕" pitchFamily="18" charset="-127"/>
                <a:cs typeface="Arial" pitchFamily="34" charset="0"/>
              </a:rPr>
              <a:t>Giá</a:t>
            </a:r>
            <a:r>
              <a:rPr kumimoji="0" lang="en-US" altLang="ko-KR" sz="4200" b="1" spc="-60" dirty="0">
                <a:solidFill>
                  <a:srgbClr val="FF0000"/>
                </a:solidFill>
                <a:latin typeface="Arial" pitchFamily="34" charset="0"/>
                <a:ea typeface="HY견고딕" pitchFamily="18" charset="-127"/>
                <a:cs typeface="Arial" pitchFamily="34" charset="0"/>
              </a:rPr>
              <a:t> 2023</a:t>
            </a:r>
          </a:p>
        </p:txBody>
      </p:sp>
      <p:sp>
        <p:nvSpPr>
          <p:cNvPr id="69" name="TextBox 12"/>
          <p:cNvSpPr txBox="1"/>
          <p:nvPr/>
        </p:nvSpPr>
        <p:spPr>
          <a:xfrm>
            <a:off x="2209801" y="1657350"/>
            <a:ext cx="328613" cy="400050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000" spc="-50" dirty="0">
                <a:solidFill>
                  <a:schemeClr val="bg1"/>
                </a:solidFill>
                <a:latin typeface="Times New Roman" pitchFamily="18" charset="0"/>
                <a:ea typeface="HY견고딕" pitchFamily="18" charset="-127"/>
                <a:cs typeface="Times New Roman" pitchFamily="18" charset="0"/>
              </a:rPr>
              <a:t>I</a:t>
            </a:r>
          </a:p>
        </p:txBody>
      </p:sp>
      <p:sp>
        <p:nvSpPr>
          <p:cNvPr id="61" name="TextBox 12"/>
          <p:cNvSpPr txBox="1"/>
          <p:nvPr/>
        </p:nvSpPr>
        <p:spPr>
          <a:xfrm>
            <a:off x="382382" y="1096675"/>
            <a:ext cx="11504814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600" b="1" u="sng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Luật</a:t>
            </a:r>
            <a:r>
              <a:rPr lang="en-US" altLang="ko-KR" sz="2600" b="1" u="sng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u="sng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r>
              <a:rPr lang="en-US" altLang="ko-KR" sz="2600" b="1" u="sng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2023: </a:t>
            </a:r>
            <a:r>
              <a:rPr lang="en-US" altLang="ko-KR" sz="2600" b="1" u="sng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gồm</a:t>
            </a:r>
            <a:r>
              <a:rPr lang="en-US" altLang="ko-KR" sz="2600" b="1" u="sng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8 </a:t>
            </a:r>
            <a:r>
              <a:rPr lang="en-US" altLang="ko-KR" sz="2600" b="1" u="sng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Chương</a:t>
            </a:r>
            <a:r>
              <a:rPr lang="en-US" altLang="ko-KR" sz="2600" b="1" u="sng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75 </a:t>
            </a:r>
            <a:r>
              <a:rPr lang="en-US" altLang="ko-KR" sz="2600" b="1" u="sng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Điều</a:t>
            </a:r>
            <a:endParaRPr lang="en-US" altLang="ko-KR" sz="2600" b="1" u="sng" dirty="0">
              <a:solidFill>
                <a:srgbClr val="333399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595438" indent="-1595438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Chương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1: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Những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quy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định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chung</a:t>
            </a:r>
            <a:endParaRPr lang="en-US" altLang="ko-KR" sz="2600" b="1" dirty="0">
              <a:solidFill>
                <a:srgbClr val="333399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595438" indent="-1595438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Chương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2: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Quyền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nghĩa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vụ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tổ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chức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nhân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kinh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doanh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hàng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hóa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dịch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vụ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tiêu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dùng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lĩnh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vực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endParaRPr lang="en-US" altLang="ko-KR" sz="2600" b="1" dirty="0">
              <a:solidFill>
                <a:srgbClr val="333399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595438" indent="-1595438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Chương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3: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Nhiệm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vụ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quyền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hạn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cơ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quan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quản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lý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Nhà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nước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thẩm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định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endParaRPr lang="en-US" altLang="ko-KR" sz="2600" b="1" dirty="0">
              <a:solidFill>
                <a:srgbClr val="333399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595438" indent="-1595438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Chương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4: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Hoạt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động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quản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lý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điều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tiết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Nhà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nước</a:t>
            </a:r>
            <a:endParaRPr lang="en-US" altLang="ko-KR" sz="2600" b="1" dirty="0">
              <a:solidFill>
                <a:srgbClr val="333399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595438" indent="-1595438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Chương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5: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Tổng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hợp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phân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tích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dự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báo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thị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cơ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sở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dữ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liệu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endParaRPr lang="en-US" altLang="ko-KR" sz="2600" b="1" dirty="0">
              <a:solidFill>
                <a:srgbClr val="333399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595438" indent="-1595438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Chương</a:t>
            </a:r>
            <a:r>
              <a:rPr lang="en-US" altLang="ko-KR" sz="26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6: </a:t>
            </a:r>
            <a:r>
              <a:rPr lang="en-US" altLang="ko-KR" sz="2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Thẩm</a:t>
            </a:r>
            <a:r>
              <a:rPr lang="en-US" altLang="ko-KR" sz="26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định</a:t>
            </a:r>
            <a:r>
              <a:rPr lang="en-US" altLang="ko-KR" sz="26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r>
              <a:rPr lang="en-US" altLang="ko-KR" sz="26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(3 </a:t>
            </a:r>
            <a:r>
              <a:rPr lang="en-US" altLang="ko-KR" sz="2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Mục</a:t>
            </a:r>
            <a:r>
              <a:rPr lang="en-US" altLang="ko-KR" sz="26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26 </a:t>
            </a:r>
            <a:r>
              <a:rPr lang="en-US" altLang="ko-KR" sz="2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Điều</a:t>
            </a:r>
            <a:r>
              <a:rPr lang="en-US" altLang="ko-KR" sz="26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  <a:p>
            <a:pPr marL="1595438" indent="-1595438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Chương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7: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Thanh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chuyên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ngành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kiểm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việc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chấp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hành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pháp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luật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thẩm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định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endParaRPr lang="en-US" altLang="ko-KR" sz="2600" b="1" dirty="0">
              <a:solidFill>
                <a:srgbClr val="333399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595438" indent="-1595438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Chương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8: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Điều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khoản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thi</a:t>
            </a:r>
            <a:r>
              <a:rPr lang="en-US" altLang="ko-KR" sz="2600" b="1" dirty="0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ko-KR" sz="2600" b="1" dirty="0" err="1">
                <a:solidFill>
                  <a:srgbClr val="3333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hành</a:t>
            </a:r>
            <a:endParaRPr kumimoji="0" lang="en-US" altLang="ko-KR" sz="2800" b="1" spc="-50" dirty="0">
              <a:solidFill>
                <a:srgbClr val="333399"/>
              </a:solidFill>
              <a:latin typeface="Times New Roman" panose="02020603050405020304" pitchFamily="18" charset="0"/>
              <a:ea typeface="HY견고딕" pitchFamily="18" charset="-127"/>
              <a:cs typeface="Times New Roman" panose="02020603050405020304" pitchFamily="18" charset="0"/>
            </a:endParaRPr>
          </a:p>
        </p:txBody>
      </p:sp>
      <p:sp>
        <p:nvSpPr>
          <p:cNvPr id="76" name="TextBox 12"/>
          <p:cNvSpPr txBox="1"/>
          <p:nvPr/>
        </p:nvSpPr>
        <p:spPr>
          <a:xfrm>
            <a:off x="2819401" y="3333750"/>
            <a:ext cx="327025" cy="400050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000" spc="-150" dirty="0">
                <a:solidFill>
                  <a:schemeClr val="bg1"/>
                </a:solidFill>
                <a:latin typeface="Times New Roman" pitchFamily="18" charset="0"/>
                <a:ea typeface="HY견고딕" pitchFamily="18" charset="-127"/>
                <a:cs typeface="Times New Roman" pitchFamily="18" charset="0"/>
              </a:rPr>
              <a:t>Ⅱ</a:t>
            </a:r>
          </a:p>
        </p:txBody>
      </p:sp>
    </p:spTree>
    <p:extLst>
      <p:ext uri="{BB962C8B-B14F-4D97-AF65-F5344CB8AC3E}">
        <p14:creationId xmlns:p14="http://schemas.microsoft.com/office/powerpoint/2010/main" val="43117359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组合 133"/>
          <p:cNvGrpSpPr>
            <a:grpSpLocks/>
          </p:cNvGrpSpPr>
          <p:nvPr/>
        </p:nvGrpSpPr>
        <p:grpSpPr bwMode="auto">
          <a:xfrm>
            <a:off x="6265863" y="5065713"/>
            <a:ext cx="4667250" cy="558800"/>
            <a:chOff x="1274880" y="3325188"/>
            <a:chExt cx="4849707" cy="687864"/>
          </a:xfrm>
        </p:grpSpPr>
        <p:sp>
          <p:nvSpPr>
            <p:cNvPr id="135" name="矩形 134"/>
            <p:cNvSpPr/>
            <p:nvPr/>
          </p:nvSpPr>
          <p:spPr>
            <a:xfrm>
              <a:off x="1274880" y="3676937"/>
              <a:ext cx="4849707" cy="3361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just">
                <a:lnSpc>
                  <a:spcPct val="120000"/>
                </a:lnSpc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136" name="矩形 135"/>
            <p:cNvSpPr/>
            <p:nvPr/>
          </p:nvSpPr>
          <p:spPr>
            <a:xfrm>
              <a:off x="1274880" y="3325188"/>
              <a:ext cx="4194831" cy="5237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b="1" dirty="0"/>
            </a:p>
          </p:txBody>
        </p:sp>
      </p:grpSp>
      <p:sp>
        <p:nvSpPr>
          <p:cNvPr id="138" name="矩形 137"/>
          <p:cNvSpPr/>
          <p:nvPr/>
        </p:nvSpPr>
        <p:spPr bwMode="auto">
          <a:xfrm>
            <a:off x="232757" y="1378468"/>
            <a:ext cx="7490432" cy="441351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457200" indent="-457200" algn="just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 algn="just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mưu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duyệt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vi-VN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bán, thanh lý, cho thuê, liên doanh, liên kết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kumimoji="1" lang="vi-VN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tài sản công hoặc mua, đi thuê hàng hóa, dịch vụ, tài sản có sử dụng vốn nhà nước. </a:t>
            </a:r>
            <a:endParaRPr kumimoji="1" lang="en-US" sz="2600" b="1" dirty="0">
              <a:solidFill>
                <a:srgbClr val="33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0" name="组合 139"/>
          <p:cNvGrpSpPr>
            <a:grpSpLocks/>
          </p:cNvGrpSpPr>
          <p:nvPr/>
        </p:nvGrpSpPr>
        <p:grpSpPr bwMode="auto">
          <a:xfrm>
            <a:off x="6265863" y="2297113"/>
            <a:ext cx="4667250" cy="558800"/>
            <a:chOff x="1274880" y="3325188"/>
            <a:chExt cx="5745579" cy="687864"/>
          </a:xfrm>
        </p:grpSpPr>
        <p:sp>
          <p:nvSpPr>
            <p:cNvPr id="141" name="矩形 140"/>
            <p:cNvSpPr/>
            <p:nvPr/>
          </p:nvSpPr>
          <p:spPr>
            <a:xfrm>
              <a:off x="1274880" y="3676937"/>
              <a:ext cx="5745579" cy="3361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just">
                <a:lnSpc>
                  <a:spcPct val="120000"/>
                </a:lnSpc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142" name="矩形 141"/>
            <p:cNvSpPr/>
            <p:nvPr/>
          </p:nvSpPr>
          <p:spPr>
            <a:xfrm>
              <a:off x="1274880" y="3325188"/>
              <a:ext cx="5528653" cy="5237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b="1" dirty="0"/>
            </a:p>
          </p:txBody>
        </p:sp>
      </p:grpSp>
      <p:sp>
        <p:nvSpPr>
          <p:cNvPr id="25" name="文本框 24"/>
          <p:cNvSpPr txBox="1"/>
          <p:nvPr/>
        </p:nvSpPr>
        <p:spPr>
          <a:xfrm>
            <a:off x="1632056" y="207876"/>
            <a:ext cx="7536551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>
              <a:defRPr/>
            </a:pPr>
            <a:r>
              <a:rPr lang="en-US" altLang="zh-CN" sz="3600" b="1" dirty="0">
                <a:solidFill>
                  <a:srgbClr val="CC6600"/>
                </a:solidFill>
                <a:latin typeface="Arial" panose="020B0604020202020204" pitchFamily="34" charset="0"/>
              </a:rPr>
              <a:t>THẨM ĐỊNH GIÁ CỦA NHÀ NƯỚC</a:t>
            </a:r>
            <a:endParaRPr lang="zh-CN" altLang="en-US" sz="3600" b="1" dirty="0">
              <a:solidFill>
                <a:srgbClr val="CC6600"/>
              </a:solidFill>
              <a:latin typeface="Arial" panose="020B0604020202020204" pitchFamily="34" charset="0"/>
            </a:endParaRPr>
          </a:p>
        </p:txBody>
      </p:sp>
      <p:grpSp>
        <p:nvGrpSpPr>
          <p:cNvPr id="30" name="组合 136"/>
          <p:cNvGrpSpPr>
            <a:grpSpLocks/>
          </p:cNvGrpSpPr>
          <p:nvPr/>
        </p:nvGrpSpPr>
        <p:grpSpPr bwMode="auto">
          <a:xfrm>
            <a:off x="6265863" y="3203575"/>
            <a:ext cx="4667250" cy="558800"/>
            <a:chOff x="1274880" y="3325188"/>
            <a:chExt cx="5745578" cy="687864"/>
          </a:xfrm>
        </p:grpSpPr>
        <p:sp>
          <p:nvSpPr>
            <p:cNvPr id="31" name="矩形 137"/>
            <p:cNvSpPr/>
            <p:nvPr/>
          </p:nvSpPr>
          <p:spPr>
            <a:xfrm>
              <a:off x="1274880" y="3676937"/>
              <a:ext cx="5745578" cy="3361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just">
                <a:lnSpc>
                  <a:spcPct val="120000"/>
                </a:lnSpc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32" name="矩形 138"/>
            <p:cNvSpPr/>
            <p:nvPr/>
          </p:nvSpPr>
          <p:spPr>
            <a:xfrm>
              <a:off x="1274880" y="3325188"/>
              <a:ext cx="3574374" cy="5237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b="1" dirty="0"/>
            </a:p>
          </p:txBody>
        </p:sp>
      </p:grpSp>
      <p:grpSp>
        <p:nvGrpSpPr>
          <p:cNvPr id="37" name="组合 136"/>
          <p:cNvGrpSpPr>
            <a:grpSpLocks/>
          </p:cNvGrpSpPr>
          <p:nvPr/>
        </p:nvGrpSpPr>
        <p:grpSpPr bwMode="auto">
          <a:xfrm>
            <a:off x="6265863" y="4103688"/>
            <a:ext cx="4667250" cy="558800"/>
            <a:chOff x="1274880" y="3325188"/>
            <a:chExt cx="5745578" cy="687864"/>
          </a:xfrm>
        </p:grpSpPr>
        <p:sp>
          <p:nvSpPr>
            <p:cNvPr id="38" name="矩形 137"/>
            <p:cNvSpPr/>
            <p:nvPr/>
          </p:nvSpPr>
          <p:spPr>
            <a:xfrm>
              <a:off x="1274880" y="3676937"/>
              <a:ext cx="5745578" cy="3361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just">
                <a:lnSpc>
                  <a:spcPct val="120000"/>
                </a:lnSpc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39" name="矩形 138"/>
            <p:cNvSpPr/>
            <p:nvPr/>
          </p:nvSpPr>
          <p:spPr>
            <a:xfrm>
              <a:off x="1274880" y="3325188"/>
              <a:ext cx="4786027" cy="5237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b="1" dirty="0"/>
            </a:p>
          </p:txBody>
        </p:sp>
      </p:grpSp>
      <p:grpSp>
        <p:nvGrpSpPr>
          <p:cNvPr id="41" name="组合 136"/>
          <p:cNvGrpSpPr>
            <a:grpSpLocks/>
          </p:cNvGrpSpPr>
          <p:nvPr/>
        </p:nvGrpSpPr>
        <p:grpSpPr bwMode="auto">
          <a:xfrm>
            <a:off x="6019801" y="1509713"/>
            <a:ext cx="4791075" cy="785812"/>
            <a:chOff x="1274880" y="3341041"/>
            <a:chExt cx="4849707" cy="921984"/>
          </a:xfrm>
        </p:grpSpPr>
        <p:sp>
          <p:nvSpPr>
            <p:cNvPr id="42" name="矩形 137"/>
            <p:cNvSpPr/>
            <p:nvPr/>
          </p:nvSpPr>
          <p:spPr>
            <a:xfrm>
              <a:off x="1274880" y="3942659"/>
              <a:ext cx="4849707" cy="320366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185738" indent="-185738" algn="just">
                <a:lnSpc>
                  <a:spcPct val="120000"/>
                </a:lnSpc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43" name="矩形 138"/>
            <p:cNvSpPr/>
            <p:nvPr/>
          </p:nvSpPr>
          <p:spPr>
            <a:xfrm>
              <a:off x="1274880" y="3341041"/>
              <a:ext cx="3715216" cy="460060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sz="1625" b="1" dirty="0">
                <a:latin typeface="Cambria" pitchFamily="18" charset="0"/>
              </a:endParaRPr>
            </a:p>
          </p:txBody>
        </p:sp>
      </p:grpSp>
      <p:grpSp>
        <p:nvGrpSpPr>
          <p:cNvPr id="44" name="组合 136"/>
          <p:cNvGrpSpPr>
            <a:grpSpLocks/>
          </p:cNvGrpSpPr>
          <p:nvPr/>
        </p:nvGrpSpPr>
        <p:grpSpPr bwMode="auto">
          <a:xfrm>
            <a:off x="6105525" y="2881313"/>
            <a:ext cx="4762500" cy="546100"/>
            <a:chOff x="1274880" y="3341043"/>
            <a:chExt cx="4849707" cy="1203389"/>
          </a:xfrm>
        </p:grpSpPr>
        <p:sp>
          <p:nvSpPr>
            <p:cNvPr id="45" name="矩形 137"/>
            <p:cNvSpPr/>
            <p:nvPr/>
          </p:nvSpPr>
          <p:spPr>
            <a:xfrm>
              <a:off x="1274880" y="3942737"/>
              <a:ext cx="4849707" cy="60169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185738" indent="-185738" algn="just">
                <a:lnSpc>
                  <a:spcPct val="120000"/>
                </a:lnSpc>
                <a:buFontTx/>
                <a:buAutoNum type="alphaLcParenBoth"/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46" name="矩形 138"/>
            <p:cNvSpPr/>
            <p:nvPr/>
          </p:nvSpPr>
          <p:spPr>
            <a:xfrm>
              <a:off x="1274880" y="3341043"/>
              <a:ext cx="3714876" cy="864060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sz="1625" b="1" dirty="0">
                <a:latin typeface="Cambria" pitchFamily="18" charset="0"/>
              </a:endParaRPr>
            </a:p>
          </p:txBody>
        </p:sp>
      </p:grpSp>
      <p:pic>
        <p:nvPicPr>
          <p:cNvPr id="50" name="图片占位符 3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99" r="18099"/>
          <a:stretch/>
        </p:blipFill>
        <p:spPr>
          <a:xfrm>
            <a:off x="7880681" y="2200335"/>
            <a:ext cx="2723411" cy="2723407"/>
          </a:xfrm>
          <a:prstGeom prst="ellipse">
            <a:avLst/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1" name="图片占位符 4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8825364" y="633542"/>
            <a:ext cx="687643" cy="687642"/>
          </a:xfrm>
          <a:custGeom>
            <a:avLst/>
            <a:gdLst>
              <a:gd name="connsiteX0" fmla="*/ 1064506 w 2128676"/>
              <a:gd name="connsiteY0" fmla="*/ 0 h 2128676"/>
              <a:gd name="connsiteX1" fmla="*/ 1261062 w 2128676"/>
              <a:gd name="connsiteY1" fmla="*/ 81417 h 2128676"/>
              <a:gd name="connsiteX2" fmla="*/ 2047260 w 2128676"/>
              <a:gd name="connsiteY2" fmla="*/ 867615 h 2128676"/>
              <a:gd name="connsiteX3" fmla="*/ 2047260 w 2128676"/>
              <a:gd name="connsiteY3" fmla="*/ 1260726 h 2128676"/>
              <a:gd name="connsiteX4" fmla="*/ 1260727 w 2128676"/>
              <a:gd name="connsiteY4" fmla="*/ 2047260 h 2128676"/>
              <a:gd name="connsiteX5" fmla="*/ 867615 w 2128676"/>
              <a:gd name="connsiteY5" fmla="*/ 2047260 h 2128676"/>
              <a:gd name="connsiteX6" fmla="*/ 81417 w 2128676"/>
              <a:gd name="connsiteY6" fmla="*/ 1261062 h 2128676"/>
              <a:gd name="connsiteX7" fmla="*/ 81417 w 2128676"/>
              <a:gd name="connsiteY7" fmla="*/ 867950 h 2128676"/>
              <a:gd name="connsiteX8" fmla="*/ 867950 w 2128676"/>
              <a:gd name="connsiteY8" fmla="*/ 81417 h 2128676"/>
              <a:gd name="connsiteX9" fmla="*/ 1064506 w 2128676"/>
              <a:gd name="connsiteY9" fmla="*/ 0 h 2128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28676" h="2128676">
                <a:moveTo>
                  <a:pt x="1064506" y="0"/>
                </a:moveTo>
                <a:cubicBezTo>
                  <a:pt x="1135645" y="0"/>
                  <a:pt x="1206784" y="27139"/>
                  <a:pt x="1261062" y="81417"/>
                </a:cubicBezTo>
                <a:lnTo>
                  <a:pt x="2047260" y="867615"/>
                </a:lnTo>
                <a:cubicBezTo>
                  <a:pt x="2155815" y="976170"/>
                  <a:pt x="2155815" y="1152171"/>
                  <a:pt x="2047260" y="1260726"/>
                </a:cubicBezTo>
                <a:lnTo>
                  <a:pt x="1260727" y="2047260"/>
                </a:lnTo>
                <a:cubicBezTo>
                  <a:pt x="1152172" y="2155815"/>
                  <a:pt x="976170" y="2155815"/>
                  <a:pt x="867615" y="2047260"/>
                </a:cubicBezTo>
                <a:lnTo>
                  <a:pt x="81417" y="1261062"/>
                </a:lnTo>
                <a:cubicBezTo>
                  <a:pt x="-27138" y="1152507"/>
                  <a:pt x="-27138" y="976505"/>
                  <a:pt x="81417" y="867950"/>
                </a:cubicBezTo>
                <a:lnTo>
                  <a:pt x="867950" y="81417"/>
                </a:lnTo>
                <a:cubicBezTo>
                  <a:pt x="922227" y="27139"/>
                  <a:pt x="993367" y="0"/>
                  <a:pt x="1064506" y="0"/>
                </a:cubicBez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</p:pic>
      <p:grpSp>
        <p:nvGrpSpPr>
          <p:cNvPr id="52" name="组合 129"/>
          <p:cNvGrpSpPr>
            <a:grpSpLocks/>
          </p:cNvGrpSpPr>
          <p:nvPr/>
        </p:nvGrpSpPr>
        <p:grpSpPr bwMode="auto">
          <a:xfrm>
            <a:off x="8824914" y="1381125"/>
            <a:ext cx="687387" cy="687388"/>
            <a:chOff x="6091498" y="5026723"/>
            <a:chExt cx="846331" cy="846330"/>
          </a:xfrm>
        </p:grpSpPr>
        <p:sp>
          <p:nvSpPr>
            <p:cNvPr id="53" name="椭圆 130"/>
            <p:cNvSpPr/>
            <p:nvPr/>
          </p:nvSpPr>
          <p:spPr>
            <a:xfrm>
              <a:off x="6091498" y="5026723"/>
              <a:ext cx="846331" cy="846330"/>
            </a:xfrm>
            <a:prstGeom prst="ellipse">
              <a:avLst/>
            </a:prstGeom>
            <a:noFill/>
            <a:ln w="762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54" name="椭圆 18"/>
            <p:cNvSpPr/>
            <p:nvPr/>
          </p:nvSpPr>
          <p:spPr>
            <a:xfrm>
              <a:off x="6285000" y="5220226"/>
              <a:ext cx="459326" cy="459324"/>
            </a:xfrm>
            <a:custGeom>
              <a:avLst/>
              <a:gdLst>
                <a:gd name="connsiteX0" fmla="*/ 157638 w 338138"/>
                <a:gd name="connsiteY0" fmla="*/ 144463 h 338138"/>
                <a:gd name="connsiteX1" fmla="*/ 165544 w 338138"/>
                <a:gd name="connsiteY1" fmla="*/ 148443 h 338138"/>
                <a:gd name="connsiteX2" fmla="*/ 249865 w 338138"/>
                <a:gd name="connsiteY2" fmla="*/ 233341 h 338138"/>
                <a:gd name="connsiteX3" fmla="*/ 280167 w 338138"/>
                <a:gd name="connsiteY3" fmla="*/ 232015 h 338138"/>
                <a:gd name="connsiteX4" fmla="*/ 286755 w 338138"/>
                <a:gd name="connsiteY4" fmla="*/ 234668 h 338138"/>
                <a:gd name="connsiteX5" fmla="*/ 335503 w 338138"/>
                <a:gd name="connsiteY5" fmla="*/ 283750 h 338138"/>
                <a:gd name="connsiteX6" fmla="*/ 338138 w 338138"/>
                <a:gd name="connsiteY6" fmla="*/ 293036 h 338138"/>
                <a:gd name="connsiteX7" fmla="*/ 330233 w 338138"/>
                <a:gd name="connsiteY7" fmla="*/ 298342 h 338138"/>
                <a:gd name="connsiteX8" fmla="*/ 311788 w 338138"/>
                <a:gd name="connsiteY8" fmla="*/ 303648 h 338138"/>
                <a:gd name="connsiteX9" fmla="*/ 303883 w 338138"/>
                <a:gd name="connsiteY9" fmla="*/ 310281 h 338138"/>
                <a:gd name="connsiteX10" fmla="*/ 299930 w 338138"/>
                <a:gd name="connsiteY10" fmla="*/ 331505 h 338138"/>
                <a:gd name="connsiteX11" fmla="*/ 293343 w 338138"/>
                <a:gd name="connsiteY11" fmla="*/ 338138 h 338138"/>
                <a:gd name="connsiteX12" fmla="*/ 290708 w 338138"/>
                <a:gd name="connsiteY12" fmla="*/ 338138 h 338138"/>
                <a:gd name="connsiteX13" fmla="*/ 284120 w 338138"/>
                <a:gd name="connsiteY13" fmla="*/ 335485 h 338138"/>
                <a:gd name="connsiteX14" fmla="*/ 235372 w 338138"/>
                <a:gd name="connsiteY14" fmla="*/ 286403 h 338138"/>
                <a:gd name="connsiteX15" fmla="*/ 232737 w 338138"/>
                <a:gd name="connsiteY15" fmla="*/ 279770 h 338138"/>
                <a:gd name="connsiteX16" fmla="*/ 234054 w 338138"/>
                <a:gd name="connsiteY16" fmla="*/ 249260 h 338138"/>
                <a:gd name="connsiteX17" fmla="*/ 149733 w 338138"/>
                <a:gd name="connsiteY17" fmla="*/ 164361 h 338138"/>
                <a:gd name="connsiteX18" fmla="*/ 149733 w 338138"/>
                <a:gd name="connsiteY18" fmla="*/ 148443 h 338138"/>
                <a:gd name="connsiteX19" fmla="*/ 157638 w 338138"/>
                <a:gd name="connsiteY19" fmla="*/ 144463 h 338138"/>
                <a:gd name="connsiteX20" fmla="*/ 145922 w 338138"/>
                <a:gd name="connsiteY20" fmla="*/ 120650 h 338138"/>
                <a:gd name="connsiteX21" fmla="*/ 169863 w 338138"/>
                <a:gd name="connsiteY21" fmla="*/ 137383 h 338138"/>
                <a:gd name="connsiteX22" fmla="*/ 157893 w 338138"/>
                <a:gd name="connsiteY22" fmla="*/ 133522 h 338138"/>
                <a:gd name="connsiteX23" fmla="*/ 141931 w 338138"/>
                <a:gd name="connsiteY23" fmla="*/ 141245 h 338138"/>
                <a:gd name="connsiteX24" fmla="*/ 137941 w 338138"/>
                <a:gd name="connsiteY24" fmla="*/ 168275 h 338138"/>
                <a:gd name="connsiteX25" fmla="*/ 120650 w 338138"/>
                <a:gd name="connsiteY25" fmla="*/ 145106 h 338138"/>
                <a:gd name="connsiteX26" fmla="*/ 145922 w 338138"/>
                <a:gd name="connsiteY26" fmla="*/ 120650 h 338138"/>
                <a:gd name="connsiteX27" fmla="*/ 146051 w 338138"/>
                <a:gd name="connsiteY27" fmla="*/ 60325 h 338138"/>
                <a:gd name="connsiteX28" fmla="*/ 230188 w 338138"/>
                <a:gd name="connsiteY28" fmla="*/ 145257 h 338138"/>
                <a:gd name="connsiteX29" fmla="*/ 219671 w 338138"/>
                <a:gd name="connsiteY29" fmla="*/ 186395 h 338138"/>
                <a:gd name="connsiteX30" fmla="*/ 193378 w 338138"/>
                <a:gd name="connsiteY30" fmla="*/ 161181 h 338138"/>
                <a:gd name="connsiteX31" fmla="*/ 196007 w 338138"/>
                <a:gd name="connsiteY31" fmla="*/ 145257 h 338138"/>
                <a:gd name="connsiteX32" fmla="*/ 146051 w 338138"/>
                <a:gd name="connsiteY32" fmla="*/ 94828 h 338138"/>
                <a:gd name="connsiteX33" fmla="*/ 96094 w 338138"/>
                <a:gd name="connsiteY33" fmla="*/ 145257 h 338138"/>
                <a:gd name="connsiteX34" fmla="*/ 146051 w 338138"/>
                <a:gd name="connsiteY34" fmla="*/ 195685 h 338138"/>
                <a:gd name="connsiteX35" fmla="*/ 161827 w 338138"/>
                <a:gd name="connsiteY35" fmla="*/ 193031 h 338138"/>
                <a:gd name="connsiteX36" fmla="*/ 188119 w 338138"/>
                <a:gd name="connsiteY36" fmla="*/ 219572 h 338138"/>
                <a:gd name="connsiteX37" fmla="*/ 146051 w 338138"/>
                <a:gd name="connsiteY37" fmla="*/ 230188 h 338138"/>
                <a:gd name="connsiteX38" fmla="*/ 61913 w 338138"/>
                <a:gd name="connsiteY38" fmla="*/ 145257 h 338138"/>
                <a:gd name="connsiteX39" fmla="*/ 146051 w 338138"/>
                <a:gd name="connsiteY39" fmla="*/ 60325 h 338138"/>
                <a:gd name="connsiteX40" fmla="*/ 145257 w 338138"/>
                <a:gd name="connsiteY40" fmla="*/ 0 h 338138"/>
                <a:gd name="connsiteX41" fmla="*/ 290513 w 338138"/>
                <a:gd name="connsiteY41" fmla="*/ 145257 h 338138"/>
                <a:gd name="connsiteX42" fmla="*/ 269385 w 338138"/>
                <a:gd name="connsiteY42" fmla="*/ 221846 h 338138"/>
                <a:gd name="connsiteX43" fmla="*/ 254859 w 338138"/>
                <a:gd name="connsiteY43" fmla="*/ 221846 h 338138"/>
                <a:gd name="connsiteX44" fmla="*/ 239013 w 338138"/>
                <a:gd name="connsiteY44" fmla="*/ 206000 h 338138"/>
                <a:gd name="connsiteX45" fmla="*/ 256180 w 338138"/>
                <a:gd name="connsiteY45" fmla="*/ 145257 h 338138"/>
                <a:gd name="connsiteX46" fmla="*/ 145257 w 338138"/>
                <a:gd name="connsiteY46" fmla="*/ 34333 h 338138"/>
                <a:gd name="connsiteX47" fmla="*/ 34333 w 338138"/>
                <a:gd name="connsiteY47" fmla="*/ 145257 h 338138"/>
                <a:gd name="connsiteX48" fmla="*/ 145257 w 338138"/>
                <a:gd name="connsiteY48" fmla="*/ 256180 h 338138"/>
                <a:gd name="connsiteX49" fmla="*/ 206000 w 338138"/>
                <a:gd name="connsiteY49" fmla="*/ 239013 h 338138"/>
                <a:gd name="connsiteX50" fmla="*/ 221847 w 338138"/>
                <a:gd name="connsiteY50" fmla="*/ 254859 h 338138"/>
                <a:gd name="connsiteX51" fmla="*/ 221847 w 338138"/>
                <a:gd name="connsiteY51" fmla="*/ 269385 h 338138"/>
                <a:gd name="connsiteX52" fmla="*/ 145257 w 338138"/>
                <a:gd name="connsiteY52" fmla="*/ 290513 h 338138"/>
                <a:gd name="connsiteX53" fmla="*/ 0 w 338138"/>
                <a:gd name="connsiteY53" fmla="*/ 145257 h 338138"/>
                <a:gd name="connsiteX54" fmla="*/ 145257 w 338138"/>
                <a:gd name="connsiteY54" fmla="*/ 0 h 338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338138" h="338138">
                  <a:moveTo>
                    <a:pt x="157638" y="144463"/>
                  </a:moveTo>
                  <a:cubicBezTo>
                    <a:pt x="160273" y="144463"/>
                    <a:pt x="162908" y="145790"/>
                    <a:pt x="165544" y="148443"/>
                  </a:cubicBezTo>
                  <a:cubicBezTo>
                    <a:pt x="165544" y="148443"/>
                    <a:pt x="165544" y="148443"/>
                    <a:pt x="249865" y="233341"/>
                  </a:cubicBezTo>
                  <a:cubicBezTo>
                    <a:pt x="249865" y="233341"/>
                    <a:pt x="249865" y="233341"/>
                    <a:pt x="280167" y="232015"/>
                  </a:cubicBezTo>
                  <a:cubicBezTo>
                    <a:pt x="282803" y="232015"/>
                    <a:pt x="285438" y="233341"/>
                    <a:pt x="286755" y="234668"/>
                  </a:cubicBezTo>
                  <a:cubicBezTo>
                    <a:pt x="286755" y="234668"/>
                    <a:pt x="286755" y="234668"/>
                    <a:pt x="335503" y="283750"/>
                  </a:cubicBezTo>
                  <a:cubicBezTo>
                    <a:pt x="338138" y="286403"/>
                    <a:pt x="338138" y="289056"/>
                    <a:pt x="338138" y="293036"/>
                  </a:cubicBezTo>
                  <a:cubicBezTo>
                    <a:pt x="336821" y="295689"/>
                    <a:pt x="334186" y="298342"/>
                    <a:pt x="330233" y="298342"/>
                  </a:cubicBezTo>
                  <a:cubicBezTo>
                    <a:pt x="330233" y="298342"/>
                    <a:pt x="330233" y="298342"/>
                    <a:pt x="311788" y="303648"/>
                  </a:cubicBezTo>
                  <a:cubicBezTo>
                    <a:pt x="307835" y="303648"/>
                    <a:pt x="305200" y="306301"/>
                    <a:pt x="303883" y="310281"/>
                  </a:cubicBezTo>
                  <a:cubicBezTo>
                    <a:pt x="303883" y="310281"/>
                    <a:pt x="303883" y="310281"/>
                    <a:pt x="299930" y="331505"/>
                  </a:cubicBezTo>
                  <a:cubicBezTo>
                    <a:pt x="298613" y="334158"/>
                    <a:pt x="295978" y="336812"/>
                    <a:pt x="293343" y="338138"/>
                  </a:cubicBezTo>
                  <a:cubicBezTo>
                    <a:pt x="292025" y="338138"/>
                    <a:pt x="292025" y="338138"/>
                    <a:pt x="290708" y="338138"/>
                  </a:cubicBezTo>
                  <a:cubicBezTo>
                    <a:pt x="288073" y="338138"/>
                    <a:pt x="285438" y="336812"/>
                    <a:pt x="284120" y="335485"/>
                  </a:cubicBezTo>
                  <a:cubicBezTo>
                    <a:pt x="284120" y="335485"/>
                    <a:pt x="284120" y="335485"/>
                    <a:pt x="235372" y="286403"/>
                  </a:cubicBezTo>
                  <a:cubicBezTo>
                    <a:pt x="232737" y="283750"/>
                    <a:pt x="232737" y="281097"/>
                    <a:pt x="232737" y="279770"/>
                  </a:cubicBezTo>
                  <a:cubicBezTo>
                    <a:pt x="232737" y="279770"/>
                    <a:pt x="232737" y="279770"/>
                    <a:pt x="234054" y="249260"/>
                  </a:cubicBezTo>
                  <a:cubicBezTo>
                    <a:pt x="234054" y="249260"/>
                    <a:pt x="234054" y="249260"/>
                    <a:pt x="149733" y="164361"/>
                  </a:cubicBezTo>
                  <a:cubicBezTo>
                    <a:pt x="144463" y="159055"/>
                    <a:pt x="144463" y="152422"/>
                    <a:pt x="149733" y="148443"/>
                  </a:cubicBezTo>
                  <a:cubicBezTo>
                    <a:pt x="151051" y="145790"/>
                    <a:pt x="155003" y="144463"/>
                    <a:pt x="157638" y="144463"/>
                  </a:cubicBezTo>
                  <a:close/>
                  <a:moveTo>
                    <a:pt x="145922" y="120650"/>
                  </a:moveTo>
                  <a:cubicBezTo>
                    <a:pt x="157893" y="120650"/>
                    <a:pt x="167203" y="128373"/>
                    <a:pt x="169863" y="137383"/>
                  </a:cubicBezTo>
                  <a:cubicBezTo>
                    <a:pt x="167203" y="134809"/>
                    <a:pt x="161883" y="133522"/>
                    <a:pt x="157893" y="133522"/>
                  </a:cubicBezTo>
                  <a:cubicBezTo>
                    <a:pt x="151242" y="133522"/>
                    <a:pt x="145922" y="136096"/>
                    <a:pt x="141931" y="141245"/>
                  </a:cubicBezTo>
                  <a:cubicBezTo>
                    <a:pt x="133951" y="147680"/>
                    <a:pt x="132620" y="160552"/>
                    <a:pt x="137941" y="168275"/>
                  </a:cubicBezTo>
                  <a:cubicBezTo>
                    <a:pt x="128630" y="165701"/>
                    <a:pt x="120650" y="156691"/>
                    <a:pt x="120650" y="145106"/>
                  </a:cubicBezTo>
                  <a:cubicBezTo>
                    <a:pt x="120650" y="132234"/>
                    <a:pt x="132620" y="120650"/>
                    <a:pt x="145922" y="120650"/>
                  </a:cubicBezTo>
                  <a:close/>
                  <a:moveTo>
                    <a:pt x="146051" y="60325"/>
                  </a:moveTo>
                  <a:cubicBezTo>
                    <a:pt x="192063" y="60325"/>
                    <a:pt x="230188" y="98810"/>
                    <a:pt x="230188" y="145257"/>
                  </a:cubicBezTo>
                  <a:cubicBezTo>
                    <a:pt x="230188" y="159854"/>
                    <a:pt x="226244" y="174452"/>
                    <a:pt x="219671" y="186395"/>
                  </a:cubicBezTo>
                  <a:lnTo>
                    <a:pt x="193378" y="161181"/>
                  </a:lnTo>
                  <a:cubicBezTo>
                    <a:pt x="196007" y="155873"/>
                    <a:pt x="196007" y="150565"/>
                    <a:pt x="196007" y="145257"/>
                  </a:cubicBezTo>
                  <a:cubicBezTo>
                    <a:pt x="196007" y="117388"/>
                    <a:pt x="173658" y="94828"/>
                    <a:pt x="146051" y="94828"/>
                  </a:cubicBezTo>
                  <a:cubicBezTo>
                    <a:pt x="118443" y="94828"/>
                    <a:pt x="96094" y="117388"/>
                    <a:pt x="96094" y="145257"/>
                  </a:cubicBezTo>
                  <a:cubicBezTo>
                    <a:pt x="96094" y="173125"/>
                    <a:pt x="118443" y="195685"/>
                    <a:pt x="146051" y="195685"/>
                  </a:cubicBezTo>
                  <a:cubicBezTo>
                    <a:pt x="151309" y="195685"/>
                    <a:pt x="156568" y="194358"/>
                    <a:pt x="161827" y="193031"/>
                  </a:cubicBezTo>
                  <a:cubicBezTo>
                    <a:pt x="161827" y="193031"/>
                    <a:pt x="161827" y="193031"/>
                    <a:pt x="188119" y="219572"/>
                  </a:cubicBezTo>
                  <a:cubicBezTo>
                    <a:pt x="174973" y="226207"/>
                    <a:pt x="161827" y="230188"/>
                    <a:pt x="146051" y="230188"/>
                  </a:cubicBezTo>
                  <a:cubicBezTo>
                    <a:pt x="100038" y="230188"/>
                    <a:pt x="61913" y="191703"/>
                    <a:pt x="61913" y="145257"/>
                  </a:cubicBezTo>
                  <a:cubicBezTo>
                    <a:pt x="61913" y="98810"/>
                    <a:pt x="100038" y="60325"/>
                    <a:pt x="146051" y="60325"/>
                  </a:cubicBezTo>
                  <a:close/>
                  <a:moveTo>
                    <a:pt x="145257" y="0"/>
                  </a:moveTo>
                  <a:cubicBezTo>
                    <a:pt x="225808" y="0"/>
                    <a:pt x="290513" y="64705"/>
                    <a:pt x="290513" y="145257"/>
                  </a:cubicBezTo>
                  <a:cubicBezTo>
                    <a:pt x="290513" y="172987"/>
                    <a:pt x="282590" y="199398"/>
                    <a:pt x="269385" y="221846"/>
                  </a:cubicBezTo>
                  <a:cubicBezTo>
                    <a:pt x="269385" y="221846"/>
                    <a:pt x="269385" y="221846"/>
                    <a:pt x="254859" y="221846"/>
                  </a:cubicBezTo>
                  <a:cubicBezTo>
                    <a:pt x="254859" y="221846"/>
                    <a:pt x="254859" y="221846"/>
                    <a:pt x="239013" y="206000"/>
                  </a:cubicBezTo>
                  <a:cubicBezTo>
                    <a:pt x="249577" y="188833"/>
                    <a:pt x="256180" y="167705"/>
                    <a:pt x="256180" y="145257"/>
                  </a:cubicBezTo>
                  <a:cubicBezTo>
                    <a:pt x="256180" y="84513"/>
                    <a:pt x="207321" y="34333"/>
                    <a:pt x="145257" y="34333"/>
                  </a:cubicBezTo>
                  <a:cubicBezTo>
                    <a:pt x="84513" y="34333"/>
                    <a:pt x="34333" y="84513"/>
                    <a:pt x="34333" y="145257"/>
                  </a:cubicBezTo>
                  <a:cubicBezTo>
                    <a:pt x="34333" y="207321"/>
                    <a:pt x="84513" y="256180"/>
                    <a:pt x="145257" y="256180"/>
                  </a:cubicBezTo>
                  <a:cubicBezTo>
                    <a:pt x="167705" y="256180"/>
                    <a:pt x="188834" y="249577"/>
                    <a:pt x="206000" y="239013"/>
                  </a:cubicBezTo>
                  <a:cubicBezTo>
                    <a:pt x="206000" y="239013"/>
                    <a:pt x="206000" y="239013"/>
                    <a:pt x="221847" y="254859"/>
                  </a:cubicBezTo>
                  <a:cubicBezTo>
                    <a:pt x="221847" y="254859"/>
                    <a:pt x="221847" y="254859"/>
                    <a:pt x="221847" y="269385"/>
                  </a:cubicBezTo>
                  <a:cubicBezTo>
                    <a:pt x="199398" y="282590"/>
                    <a:pt x="172988" y="290513"/>
                    <a:pt x="145257" y="290513"/>
                  </a:cubicBezTo>
                  <a:cubicBezTo>
                    <a:pt x="64705" y="290513"/>
                    <a:pt x="0" y="225808"/>
                    <a:pt x="0" y="145257"/>
                  </a:cubicBezTo>
                  <a:cubicBezTo>
                    <a:pt x="0" y="64705"/>
                    <a:pt x="64705" y="0"/>
                    <a:pt x="1452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4295" tIns="37148" rIns="74295" bIns="37148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1463"/>
            </a:p>
          </p:txBody>
        </p:sp>
      </p:grpSp>
    </p:spTree>
    <p:extLst>
      <p:ext uri="{BB962C8B-B14F-4D97-AF65-F5344CB8AC3E}">
        <p14:creationId xmlns:p14="http://schemas.microsoft.com/office/powerpoint/2010/main" val="21565967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组合 133"/>
          <p:cNvGrpSpPr>
            <a:grpSpLocks/>
          </p:cNvGrpSpPr>
          <p:nvPr/>
        </p:nvGrpSpPr>
        <p:grpSpPr bwMode="auto">
          <a:xfrm>
            <a:off x="6265863" y="5065713"/>
            <a:ext cx="4667250" cy="558800"/>
            <a:chOff x="1274880" y="3325188"/>
            <a:chExt cx="4849707" cy="687864"/>
          </a:xfrm>
        </p:grpSpPr>
        <p:sp>
          <p:nvSpPr>
            <p:cNvPr id="135" name="矩形 134"/>
            <p:cNvSpPr/>
            <p:nvPr/>
          </p:nvSpPr>
          <p:spPr>
            <a:xfrm>
              <a:off x="1274880" y="3676937"/>
              <a:ext cx="4849707" cy="3361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just">
                <a:lnSpc>
                  <a:spcPct val="120000"/>
                </a:lnSpc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136" name="矩形 135"/>
            <p:cNvSpPr/>
            <p:nvPr/>
          </p:nvSpPr>
          <p:spPr>
            <a:xfrm>
              <a:off x="1274880" y="3325188"/>
              <a:ext cx="4194831" cy="5237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b="1" dirty="0"/>
            </a:p>
          </p:txBody>
        </p:sp>
      </p:grpSp>
      <p:sp>
        <p:nvSpPr>
          <p:cNvPr id="138" name="矩形 137"/>
          <p:cNvSpPr/>
          <p:nvPr/>
        </p:nvSpPr>
        <p:spPr bwMode="auto">
          <a:xfrm>
            <a:off x="232757" y="1378468"/>
            <a:ext cx="7490432" cy="435349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endParaRPr kumimoji="1" lang="en-US" sz="2600" b="1" dirty="0">
              <a:solidFill>
                <a:srgbClr val="33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duyệt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endParaRPr kumimoji="1" lang="en-US" sz="2600" b="1" dirty="0">
              <a:solidFill>
                <a:srgbClr val="33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defRPr/>
            </a:pPr>
            <a:endParaRPr lang="en-US" altLang="zh-CN" sz="975" b="1" dirty="0">
              <a:solidFill>
                <a:srgbClr val="333399"/>
              </a:solidFill>
              <a:latin typeface="Arial" panose="020B0604020202020204" pitchFamily="34" charset="0"/>
            </a:endParaRPr>
          </a:p>
        </p:txBody>
      </p:sp>
      <p:grpSp>
        <p:nvGrpSpPr>
          <p:cNvPr id="140" name="组合 139"/>
          <p:cNvGrpSpPr>
            <a:grpSpLocks/>
          </p:cNvGrpSpPr>
          <p:nvPr/>
        </p:nvGrpSpPr>
        <p:grpSpPr bwMode="auto">
          <a:xfrm>
            <a:off x="6265863" y="2297113"/>
            <a:ext cx="4667250" cy="558800"/>
            <a:chOff x="1274880" y="3325188"/>
            <a:chExt cx="5745579" cy="687864"/>
          </a:xfrm>
        </p:grpSpPr>
        <p:sp>
          <p:nvSpPr>
            <p:cNvPr id="141" name="矩形 140"/>
            <p:cNvSpPr/>
            <p:nvPr/>
          </p:nvSpPr>
          <p:spPr>
            <a:xfrm>
              <a:off x="1274880" y="3676937"/>
              <a:ext cx="5745579" cy="3361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just">
                <a:lnSpc>
                  <a:spcPct val="120000"/>
                </a:lnSpc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142" name="矩形 141"/>
            <p:cNvSpPr/>
            <p:nvPr/>
          </p:nvSpPr>
          <p:spPr>
            <a:xfrm>
              <a:off x="1274880" y="3325188"/>
              <a:ext cx="5528653" cy="5237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b="1" dirty="0"/>
            </a:p>
          </p:txBody>
        </p:sp>
      </p:grpSp>
      <p:sp>
        <p:nvSpPr>
          <p:cNvPr id="25" name="文本框 24"/>
          <p:cNvSpPr txBox="1"/>
          <p:nvPr/>
        </p:nvSpPr>
        <p:spPr>
          <a:xfrm>
            <a:off x="1632056" y="207876"/>
            <a:ext cx="7536551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>
              <a:defRPr/>
            </a:pPr>
            <a:r>
              <a:rPr lang="en-US" altLang="zh-CN" sz="3600" b="1" dirty="0">
                <a:solidFill>
                  <a:srgbClr val="CC6600"/>
                </a:solidFill>
                <a:latin typeface="Arial" panose="020B0604020202020204" pitchFamily="34" charset="0"/>
              </a:rPr>
              <a:t>THẨM ĐỊNH GIÁ CỦA NHÀ NƯỚC</a:t>
            </a:r>
            <a:endParaRPr lang="zh-CN" altLang="en-US" sz="3600" b="1" dirty="0">
              <a:solidFill>
                <a:srgbClr val="CC6600"/>
              </a:solidFill>
              <a:latin typeface="Arial" panose="020B0604020202020204" pitchFamily="34" charset="0"/>
            </a:endParaRPr>
          </a:p>
        </p:txBody>
      </p:sp>
      <p:grpSp>
        <p:nvGrpSpPr>
          <p:cNvPr id="30" name="组合 136"/>
          <p:cNvGrpSpPr>
            <a:grpSpLocks/>
          </p:cNvGrpSpPr>
          <p:nvPr/>
        </p:nvGrpSpPr>
        <p:grpSpPr bwMode="auto">
          <a:xfrm>
            <a:off x="6265863" y="3203575"/>
            <a:ext cx="4667250" cy="558800"/>
            <a:chOff x="1274880" y="3325188"/>
            <a:chExt cx="5745578" cy="687864"/>
          </a:xfrm>
        </p:grpSpPr>
        <p:sp>
          <p:nvSpPr>
            <p:cNvPr id="31" name="矩形 137"/>
            <p:cNvSpPr/>
            <p:nvPr/>
          </p:nvSpPr>
          <p:spPr>
            <a:xfrm>
              <a:off x="1274880" y="3676937"/>
              <a:ext cx="5745578" cy="3361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just">
                <a:lnSpc>
                  <a:spcPct val="120000"/>
                </a:lnSpc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32" name="矩形 138"/>
            <p:cNvSpPr/>
            <p:nvPr/>
          </p:nvSpPr>
          <p:spPr>
            <a:xfrm>
              <a:off x="1274880" y="3325188"/>
              <a:ext cx="3574374" cy="5237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b="1" dirty="0"/>
            </a:p>
          </p:txBody>
        </p:sp>
      </p:grpSp>
      <p:grpSp>
        <p:nvGrpSpPr>
          <p:cNvPr id="37" name="组合 136"/>
          <p:cNvGrpSpPr>
            <a:grpSpLocks/>
          </p:cNvGrpSpPr>
          <p:nvPr/>
        </p:nvGrpSpPr>
        <p:grpSpPr bwMode="auto">
          <a:xfrm>
            <a:off x="6265863" y="4103688"/>
            <a:ext cx="4667250" cy="558800"/>
            <a:chOff x="1274880" y="3325188"/>
            <a:chExt cx="5745578" cy="687864"/>
          </a:xfrm>
        </p:grpSpPr>
        <p:sp>
          <p:nvSpPr>
            <p:cNvPr id="38" name="矩形 137"/>
            <p:cNvSpPr/>
            <p:nvPr/>
          </p:nvSpPr>
          <p:spPr>
            <a:xfrm>
              <a:off x="1274880" y="3676937"/>
              <a:ext cx="5745578" cy="3361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just">
                <a:lnSpc>
                  <a:spcPct val="120000"/>
                </a:lnSpc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39" name="矩形 138"/>
            <p:cNvSpPr/>
            <p:nvPr/>
          </p:nvSpPr>
          <p:spPr>
            <a:xfrm>
              <a:off x="1274880" y="3325188"/>
              <a:ext cx="4786027" cy="5237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b="1" dirty="0"/>
            </a:p>
          </p:txBody>
        </p:sp>
      </p:grpSp>
      <p:grpSp>
        <p:nvGrpSpPr>
          <p:cNvPr id="41" name="组合 136"/>
          <p:cNvGrpSpPr>
            <a:grpSpLocks/>
          </p:cNvGrpSpPr>
          <p:nvPr/>
        </p:nvGrpSpPr>
        <p:grpSpPr bwMode="auto">
          <a:xfrm>
            <a:off x="6019801" y="1509713"/>
            <a:ext cx="4791075" cy="785812"/>
            <a:chOff x="1274880" y="3341041"/>
            <a:chExt cx="4849707" cy="921984"/>
          </a:xfrm>
        </p:grpSpPr>
        <p:sp>
          <p:nvSpPr>
            <p:cNvPr id="42" name="矩形 137"/>
            <p:cNvSpPr/>
            <p:nvPr/>
          </p:nvSpPr>
          <p:spPr>
            <a:xfrm>
              <a:off x="1274880" y="3942659"/>
              <a:ext cx="4849707" cy="320366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185738" indent="-185738" algn="just">
                <a:lnSpc>
                  <a:spcPct val="120000"/>
                </a:lnSpc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43" name="矩形 138"/>
            <p:cNvSpPr/>
            <p:nvPr/>
          </p:nvSpPr>
          <p:spPr>
            <a:xfrm>
              <a:off x="1274880" y="3341041"/>
              <a:ext cx="3715216" cy="460060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sz="1625" b="1" dirty="0">
                <a:latin typeface="Cambria" pitchFamily="18" charset="0"/>
              </a:endParaRPr>
            </a:p>
          </p:txBody>
        </p:sp>
      </p:grpSp>
      <p:grpSp>
        <p:nvGrpSpPr>
          <p:cNvPr id="44" name="组合 136"/>
          <p:cNvGrpSpPr>
            <a:grpSpLocks/>
          </p:cNvGrpSpPr>
          <p:nvPr/>
        </p:nvGrpSpPr>
        <p:grpSpPr bwMode="auto">
          <a:xfrm>
            <a:off x="6105525" y="2881313"/>
            <a:ext cx="4762500" cy="546100"/>
            <a:chOff x="1274880" y="3341043"/>
            <a:chExt cx="4849707" cy="1203389"/>
          </a:xfrm>
        </p:grpSpPr>
        <p:sp>
          <p:nvSpPr>
            <p:cNvPr id="45" name="矩形 137"/>
            <p:cNvSpPr/>
            <p:nvPr/>
          </p:nvSpPr>
          <p:spPr>
            <a:xfrm>
              <a:off x="1274880" y="3942737"/>
              <a:ext cx="4849707" cy="60169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185738" indent="-185738" algn="just">
                <a:lnSpc>
                  <a:spcPct val="120000"/>
                </a:lnSpc>
                <a:buFontTx/>
                <a:buAutoNum type="alphaLcParenBoth"/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46" name="矩形 138"/>
            <p:cNvSpPr/>
            <p:nvPr/>
          </p:nvSpPr>
          <p:spPr>
            <a:xfrm>
              <a:off x="1274880" y="3341043"/>
              <a:ext cx="3714876" cy="864060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sz="1625" b="1" dirty="0">
                <a:latin typeface="Cambria" pitchFamily="18" charset="0"/>
              </a:endParaRPr>
            </a:p>
          </p:txBody>
        </p:sp>
      </p:grpSp>
      <p:pic>
        <p:nvPicPr>
          <p:cNvPr id="50" name="图片占位符 3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99" r="18099"/>
          <a:stretch/>
        </p:blipFill>
        <p:spPr>
          <a:xfrm>
            <a:off x="7880681" y="2200335"/>
            <a:ext cx="2723411" cy="2723407"/>
          </a:xfrm>
          <a:prstGeom prst="ellipse">
            <a:avLst/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1" name="图片占位符 4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8825364" y="633542"/>
            <a:ext cx="687643" cy="687642"/>
          </a:xfrm>
          <a:custGeom>
            <a:avLst/>
            <a:gdLst>
              <a:gd name="connsiteX0" fmla="*/ 1064506 w 2128676"/>
              <a:gd name="connsiteY0" fmla="*/ 0 h 2128676"/>
              <a:gd name="connsiteX1" fmla="*/ 1261062 w 2128676"/>
              <a:gd name="connsiteY1" fmla="*/ 81417 h 2128676"/>
              <a:gd name="connsiteX2" fmla="*/ 2047260 w 2128676"/>
              <a:gd name="connsiteY2" fmla="*/ 867615 h 2128676"/>
              <a:gd name="connsiteX3" fmla="*/ 2047260 w 2128676"/>
              <a:gd name="connsiteY3" fmla="*/ 1260726 h 2128676"/>
              <a:gd name="connsiteX4" fmla="*/ 1260727 w 2128676"/>
              <a:gd name="connsiteY4" fmla="*/ 2047260 h 2128676"/>
              <a:gd name="connsiteX5" fmla="*/ 867615 w 2128676"/>
              <a:gd name="connsiteY5" fmla="*/ 2047260 h 2128676"/>
              <a:gd name="connsiteX6" fmla="*/ 81417 w 2128676"/>
              <a:gd name="connsiteY6" fmla="*/ 1261062 h 2128676"/>
              <a:gd name="connsiteX7" fmla="*/ 81417 w 2128676"/>
              <a:gd name="connsiteY7" fmla="*/ 867950 h 2128676"/>
              <a:gd name="connsiteX8" fmla="*/ 867950 w 2128676"/>
              <a:gd name="connsiteY8" fmla="*/ 81417 h 2128676"/>
              <a:gd name="connsiteX9" fmla="*/ 1064506 w 2128676"/>
              <a:gd name="connsiteY9" fmla="*/ 0 h 2128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28676" h="2128676">
                <a:moveTo>
                  <a:pt x="1064506" y="0"/>
                </a:moveTo>
                <a:cubicBezTo>
                  <a:pt x="1135645" y="0"/>
                  <a:pt x="1206784" y="27139"/>
                  <a:pt x="1261062" y="81417"/>
                </a:cubicBezTo>
                <a:lnTo>
                  <a:pt x="2047260" y="867615"/>
                </a:lnTo>
                <a:cubicBezTo>
                  <a:pt x="2155815" y="976170"/>
                  <a:pt x="2155815" y="1152171"/>
                  <a:pt x="2047260" y="1260726"/>
                </a:cubicBezTo>
                <a:lnTo>
                  <a:pt x="1260727" y="2047260"/>
                </a:lnTo>
                <a:cubicBezTo>
                  <a:pt x="1152172" y="2155815"/>
                  <a:pt x="976170" y="2155815"/>
                  <a:pt x="867615" y="2047260"/>
                </a:cubicBezTo>
                <a:lnTo>
                  <a:pt x="81417" y="1261062"/>
                </a:lnTo>
                <a:cubicBezTo>
                  <a:pt x="-27138" y="1152507"/>
                  <a:pt x="-27138" y="976505"/>
                  <a:pt x="81417" y="867950"/>
                </a:cubicBezTo>
                <a:lnTo>
                  <a:pt x="867950" y="81417"/>
                </a:lnTo>
                <a:cubicBezTo>
                  <a:pt x="922227" y="27139"/>
                  <a:pt x="993367" y="0"/>
                  <a:pt x="1064506" y="0"/>
                </a:cubicBez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</p:pic>
      <p:grpSp>
        <p:nvGrpSpPr>
          <p:cNvPr id="52" name="组合 129"/>
          <p:cNvGrpSpPr>
            <a:grpSpLocks/>
          </p:cNvGrpSpPr>
          <p:nvPr/>
        </p:nvGrpSpPr>
        <p:grpSpPr bwMode="auto">
          <a:xfrm>
            <a:off x="8824914" y="1381125"/>
            <a:ext cx="687387" cy="687388"/>
            <a:chOff x="6091498" y="5026723"/>
            <a:chExt cx="846331" cy="846330"/>
          </a:xfrm>
        </p:grpSpPr>
        <p:sp>
          <p:nvSpPr>
            <p:cNvPr id="53" name="椭圆 130"/>
            <p:cNvSpPr/>
            <p:nvPr/>
          </p:nvSpPr>
          <p:spPr>
            <a:xfrm>
              <a:off x="6091498" y="5026723"/>
              <a:ext cx="846331" cy="846330"/>
            </a:xfrm>
            <a:prstGeom prst="ellipse">
              <a:avLst/>
            </a:prstGeom>
            <a:noFill/>
            <a:ln w="762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54" name="椭圆 18"/>
            <p:cNvSpPr/>
            <p:nvPr/>
          </p:nvSpPr>
          <p:spPr>
            <a:xfrm>
              <a:off x="6285000" y="5220226"/>
              <a:ext cx="459326" cy="459324"/>
            </a:xfrm>
            <a:custGeom>
              <a:avLst/>
              <a:gdLst>
                <a:gd name="connsiteX0" fmla="*/ 157638 w 338138"/>
                <a:gd name="connsiteY0" fmla="*/ 144463 h 338138"/>
                <a:gd name="connsiteX1" fmla="*/ 165544 w 338138"/>
                <a:gd name="connsiteY1" fmla="*/ 148443 h 338138"/>
                <a:gd name="connsiteX2" fmla="*/ 249865 w 338138"/>
                <a:gd name="connsiteY2" fmla="*/ 233341 h 338138"/>
                <a:gd name="connsiteX3" fmla="*/ 280167 w 338138"/>
                <a:gd name="connsiteY3" fmla="*/ 232015 h 338138"/>
                <a:gd name="connsiteX4" fmla="*/ 286755 w 338138"/>
                <a:gd name="connsiteY4" fmla="*/ 234668 h 338138"/>
                <a:gd name="connsiteX5" fmla="*/ 335503 w 338138"/>
                <a:gd name="connsiteY5" fmla="*/ 283750 h 338138"/>
                <a:gd name="connsiteX6" fmla="*/ 338138 w 338138"/>
                <a:gd name="connsiteY6" fmla="*/ 293036 h 338138"/>
                <a:gd name="connsiteX7" fmla="*/ 330233 w 338138"/>
                <a:gd name="connsiteY7" fmla="*/ 298342 h 338138"/>
                <a:gd name="connsiteX8" fmla="*/ 311788 w 338138"/>
                <a:gd name="connsiteY8" fmla="*/ 303648 h 338138"/>
                <a:gd name="connsiteX9" fmla="*/ 303883 w 338138"/>
                <a:gd name="connsiteY9" fmla="*/ 310281 h 338138"/>
                <a:gd name="connsiteX10" fmla="*/ 299930 w 338138"/>
                <a:gd name="connsiteY10" fmla="*/ 331505 h 338138"/>
                <a:gd name="connsiteX11" fmla="*/ 293343 w 338138"/>
                <a:gd name="connsiteY11" fmla="*/ 338138 h 338138"/>
                <a:gd name="connsiteX12" fmla="*/ 290708 w 338138"/>
                <a:gd name="connsiteY12" fmla="*/ 338138 h 338138"/>
                <a:gd name="connsiteX13" fmla="*/ 284120 w 338138"/>
                <a:gd name="connsiteY13" fmla="*/ 335485 h 338138"/>
                <a:gd name="connsiteX14" fmla="*/ 235372 w 338138"/>
                <a:gd name="connsiteY14" fmla="*/ 286403 h 338138"/>
                <a:gd name="connsiteX15" fmla="*/ 232737 w 338138"/>
                <a:gd name="connsiteY15" fmla="*/ 279770 h 338138"/>
                <a:gd name="connsiteX16" fmla="*/ 234054 w 338138"/>
                <a:gd name="connsiteY16" fmla="*/ 249260 h 338138"/>
                <a:gd name="connsiteX17" fmla="*/ 149733 w 338138"/>
                <a:gd name="connsiteY17" fmla="*/ 164361 h 338138"/>
                <a:gd name="connsiteX18" fmla="*/ 149733 w 338138"/>
                <a:gd name="connsiteY18" fmla="*/ 148443 h 338138"/>
                <a:gd name="connsiteX19" fmla="*/ 157638 w 338138"/>
                <a:gd name="connsiteY19" fmla="*/ 144463 h 338138"/>
                <a:gd name="connsiteX20" fmla="*/ 145922 w 338138"/>
                <a:gd name="connsiteY20" fmla="*/ 120650 h 338138"/>
                <a:gd name="connsiteX21" fmla="*/ 169863 w 338138"/>
                <a:gd name="connsiteY21" fmla="*/ 137383 h 338138"/>
                <a:gd name="connsiteX22" fmla="*/ 157893 w 338138"/>
                <a:gd name="connsiteY22" fmla="*/ 133522 h 338138"/>
                <a:gd name="connsiteX23" fmla="*/ 141931 w 338138"/>
                <a:gd name="connsiteY23" fmla="*/ 141245 h 338138"/>
                <a:gd name="connsiteX24" fmla="*/ 137941 w 338138"/>
                <a:gd name="connsiteY24" fmla="*/ 168275 h 338138"/>
                <a:gd name="connsiteX25" fmla="*/ 120650 w 338138"/>
                <a:gd name="connsiteY25" fmla="*/ 145106 h 338138"/>
                <a:gd name="connsiteX26" fmla="*/ 145922 w 338138"/>
                <a:gd name="connsiteY26" fmla="*/ 120650 h 338138"/>
                <a:gd name="connsiteX27" fmla="*/ 146051 w 338138"/>
                <a:gd name="connsiteY27" fmla="*/ 60325 h 338138"/>
                <a:gd name="connsiteX28" fmla="*/ 230188 w 338138"/>
                <a:gd name="connsiteY28" fmla="*/ 145257 h 338138"/>
                <a:gd name="connsiteX29" fmla="*/ 219671 w 338138"/>
                <a:gd name="connsiteY29" fmla="*/ 186395 h 338138"/>
                <a:gd name="connsiteX30" fmla="*/ 193378 w 338138"/>
                <a:gd name="connsiteY30" fmla="*/ 161181 h 338138"/>
                <a:gd name="connsiteX31" fmla="*/ 196007 w 338138"/>
                <a:gd name="connsiteY31" fmla="*/ 145257 h 338138"/>
                <a:gd name="connsiteX32" fmla="*/ 146051 w 338138"/>
                <a:gd name="connsiteY32" fmla="*/ 94828 h 338138"/>
                <a:gd name="connsiteX33" fmla="*/ 96094 w 338138"/>
                <a:gd name="connsiteY33" fmla="*/ 145257 h 338138"/>
                <a:gd name="connsiteX34" fmla="*/ 146051 w 338138"/>
                <a:gd name="connsiteY34" fmla="*/ 195685 h 338138"/>
                <a:gd name="connsiteX35" fmla="*/ 161827 w 338138"/>
                <a:gd name="connsiteY35" fmla="*/ 193031 h 338138"/>
                <a:gd name="connsiteX36" fmla="*/ 188119 w 338138"/>
                <a:gd name="connsiteY36" fmla="*/ 219572 h 338138"/>
                <a:gd name="connsiteX37" fmla="*/ 146051 w 338138"/>
                <a:gd name="connsiteY37" fmla="*/ 230188 h 338138"/>
                <a:gd name="connsiteX38" fmla="*/ 61913 w 338138"/>
                <a:gd name="connsiteY38" fmla="*/ 145257 h 338138"/>
                <a:gd name="connsiteX39" fmla="*/ 146051 w 338138"/>
                <a:gd name="connsiteY39" fmla="*/ 60325 h 338138"/>
                <a:gd name="connsiteX40" fmla="*/ 145257 w 338138"/>
                <a:gd name="connsiteY40" fmla="*/ 0 h 338138"/>
                <a:gd name="connsiteX41" fmla="*/ 290513 w 338138"/>
                <a:gd name="connsiteY41" fmla="*/ 145257 h 338138"/>
                <a:gd name="connsiteX42" fmla="*/ 269385 w 338138"/>
                <a:gd name="connsiteY42" fmla="*/ 221846 h 338138"/>
                <a:gd name="connsiteX43" fmla="*/ 254859 w 338138"/>
                <a:gd name="connsiteY43" fmla="*/ 221846 h 338138"/>
                <a:gd name="connsiteX44" fmla="*/ 239013 w 338138"/>
                <a:gd name="connsiteY44" fmla="*/ 206000 h 338138"/>
                <a:gd name="connsiteX45" fmla="*/ 256180 w 338138"/>
                <a:gd name="connsiteY45" fmla="*/ 145257 h 338138"/>
                <a:gd name="connsiteX46" fmla="*/ 145257 w 338138"/>
                <a:gd name="connsiteY46" fmla="*/ 34333 h 338138"/>
                <a:gd name="connsiteX47" fmla="*/ 34333 w 338138"/>
                <a:gd name="connsiteY47" fmla="*/ 145257 h 338138"/>
                <a:gd name="connsiteX48" fmla="*/ 145257 w 338138"/>
                <a:gd name="connsiteY48" fmla="*/ 256180 h 338138"/>
                <a:gd name="connsiteX49" fmla="*/ 206000 w 338138"/>
                <a:gd name="connsiteY49" fmla="*/ 239013 h 338138"/>
                <a:gd name="connsiteX50" fmla="*/ 221847 w 338138"/>
                <a:gd name="connsiteY50" fmla="*/ 254859 h 338138"/>
                <a:gd name="connsiteX51" fmla="*/ 221847 w 338138"/>
                <a:gd name="connsiteY51" fmla="*/ 269385 h 338138"/>
                <a:gd name="connsiteX52" fmla="*/ 145257 w 338138"/>
                <a:gd name="connsiteY52" fmla="*/ 290513 h 338138"/>
                <a:gd name="connsiteX53" fmla="*/ 0 w 338138"/>
                <a:gd name="connsiteY53" fmla="*/ 145257 h 338138"/>
                <a:gd name="connsiteX54" fmla="*/ 145257 w 338138"/>
                <a:gd name="connsiteY54" fmla="*/ 0 h 338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338138" h="338138">
                  <a:moveTo>
                    <a:pt x="157638" y="144463"/>
                  </a:moveTo>
                  <a:cubicBezTo>
                    <a:pt x="160273" y="144463"/>
                    <a:pt x="162908" y="145790"/>
                    <a:pt x="165544" y="148443"/>
                  </a:cubicBezTo>
                  <a:cubicBezTo>
                    <a:pt x="165544" y="148443"/>
                    <a:pt x="165544" y="148443"/>
                    <a:pt x="249865" y="233341"/>
                  </a:cubicBezTo>
                  <a:cubicBezTo>
                    <a:pt x="249865" y="233341"/>
                    <a:pt x="249865" y="233341"/>
                    <a:pt x="280167" y="232015"/>
                  </a:cubicBezTo>
                  <a:cubicBezTo>
                    <a:pt x="282803" y="232015"/>
                    <a:pt x="285438" y="233341"/>
                    <a:pt x="286755" y="234668"/>
                  </a:cubicBezTo>
                  <a:cubicBezTo>
                    <a:pt x="286755" y="234668"/>
                    <a:pt x="286755" y="234668"/>
                    <a:pt x="335503" y="283750"/>
                  </a:cubicBezTo>
                  <a:cubicBezTo>
                    <a:pt x="338138" y="286403"/>
                    <a:pt x="338138" y="289056"/>
                    <a:pt x="338138" y="293036"/>
                  </a:cubicBezTo>
                  <a:cubicBezTo>
                    <a:pt x="336821" y="295689"/>
                    <a:pt x="334186" y="298342"/>
                    <a:pt x="330233" y="298342"/>
                  </a:cubicBezTo>
                  <a:cubicBezTo>
                    <a:pt x="330233" y="298342"/>
                    <a:pt x="330233" y="298342"/>
                    <a:pt x="311788" y="303648"/>
                  </a:cubicBezTo>
                  <a:cubicBezTo>
                    <a:pt x="307835" y="303648"/>
                    <a:pt x="305200" y="306301"/>
                    <a:pt x="303883" y="310281"/>
                  </a:cubicBezTo>
                  <a:cubicBezTo>
                    <a:pt x="303883" y="310281"/>
                    <a:pt x="303883" y="310281"/>
                    <a:pt x="299930" y="331505"/>
                  </a:cubicBezTo>
                  <a:cubicBezTo>
                    <a:pt x="298613" y="334158"/>
                    <a:pt x="295978" y="336812"/>
                    <a:pt x="293343" y="338138"/>
                  </a:cubicBezTo>
                  <a:cubicBezTo>
                    <a:pt x="292025" y="338138"/>
                    <a:pt x="292025" y="338138"/>
                    <a:pt x="290708" y="338138"/>
                  </a:cubicBezTo>
                  <a:cubicBezTo>
                    <a:pt x="288073" y="338138"/>
                    <a:pt x="285438" y="336812"/>
                    <a:pt x="284120" y="335485"/>
                  </a:cubicBezTo>
                  <a:cubicBezTo>
                    <a:pt x="284120" y="335485"/>
                    <a:pt x="284120" y="335485"/>
                    <a:pt x="235372" y="286403"/>
                  </a:cubicBezTo>
                  <a:cubicBezTo>
                    <a:pt x="232737" y="283750"/>
                    <a:pt x="232737" y="281097"/>
                    <a:pt x="232737" y="279770"/>
                  </a:cubicBezTo>
                  <a:cubicBezTo>
                    <a:pt x="232737" y="279770"/>
                    <a:pt x="232737" y="279770"/>
                    <a:pt x="234054" y="249260"/>
                  </a:cubicBezTo>
                  <a:cubicBezTo>
                    <a:pt x="234054" y="249260"/>
                    <a:pt x="234054" y="249260"/>
                    <a:pt x="149733" y="164361"/>
                  </a:cubicBezTo>
                  <a:cubicBezTo>
                    <a:pt x="144463" y="159055"/>
                    <a:pt x="144463" y="152422"/>
                    <a:pt x="149733" y="148443"/>
                  </a:cubicBezTo>
                  <a:cubicBezTo>
                    <a:pt x="151051" y="145790"/>
                    <a:pt x="155003" y="144463"/>
                    <a:pt x="157638" y="144463"/>
                  </a:cubicBezTo>
                  <a:close/>
                  <a:moveTo>
                    <a:pt x="145922" y="120650"/>
                  </a:moveTo>
                  <a:cubicBezTo>
                    <a:pt x="157893" y="120650"/>
                    <a:pt x="167203" y="128373"/>
                    <a:pt x="169863" y="137383"/>
                  </a:cubicBezTo>
                  <a:cubicBezTo>
                    <a:pt x="167203" y="134809"/>
                    <a:pt x="161883" y="133522"/>
                    <a:pt x="157893" y="133522"/>
                  </a:cubicBezTo>
                  <a:cubicBezTo>
                    <a:pt x="151242" y="133522"/>
                    <a:pt x="145922" y="136096"/>
                    <a:pt x="141931" y="141245"/>
                  </a:cubicBezTo>
                  <a:cubicBezTo>
                    <a:pt x="133951" y="147680"/>
                    <a:pt x="132620" y="160552"/>
                    <a:pt x="137941" y="168275"/>
                  </a:cubicBezTo>
                  <a:cubicBezTo>
                    <a:pt x="128630" y="165701"/>
                    <a:pt x="120650" y="156691"/>
                    <a:pt x="120650" y="145106"/>
                  </a:cubicBezTo>
                  <a:cubicBezTo>
                    <a:pt x="120650" y="132234"/>
                    <a:pt x="132620" y="120650"/>
                    <a:pt x="145922" y="120650"/>
                  </a:cubicBezTo>
                  <a:close/>
                  <a:moveTo>
                    <a:pt x="146051" y="60325"/>
                  </a:moveTo>
                  <a:cubicBezTo>
                    <a:pt x="192063" y="60325"/>
                    <a:pt x="230188" y="98810"/>
                    <a:pt x="230188" y="145257"/>
                  </a:cubicBezTo>
                  <a:cubicBezTo>
                    <a:pt x="230188" y="159854"/>
                    <a:pt x="226244" y="174452"/>
                    <a:pt x="219671" y="186395"/>
                  </a:cubicBezTo>
                  <a:lnTo>
                    <a:pt x="193378" y="161181"/>
                  </a:lnTo>
                  <a:cubicBezTo>
                    <a:pt x="196007" y="155873"/>
                    <a:pt x="196007" y="150565"/>
                    <a:pt x="196007" y="145257"/>
                  </a:cubicBezTo>
                  <a:cubicBezTo>
                    <a:pt x="196007" y="117388"/>
                    <a:pt x="173658" y="94828"/>
                    <a:pt x="146051" y="94828"/>
                  </a:cubicBezTo>
                  <a:cubicBezTo>
                    <a:pt x="118443" y="94828"/>
                    <a:pt x="96094" y="117388"/>
                    <a:pt x="96094" y="145257"/>
                  </a:cubicBezTo>
                  <a:cubicBezTo>
                    <a:pt x="96094" y="173125"/>
                    <a:pt x="118443" y="195685"/>
                    <a:pt x="146051" y="195685"/>
                  </a:cubicBezTo>
                  <a:cubicBezTo>
                    <a:pt x="151309" y="195685"/>
                    <a:pt x="156568" y="194358"/>
                    <a:pt x="161827" y="193031"/>
                  </a:cubicBezTo>
                  <a:cubicBezTo>
                    <a:pt x="161827" y="193031"/>
                    <a:pt x="161827" y="193031"/>
                    <a:pt x="188119" y="219572"/>
                  </a:cubicBezTo>
                  <a:cubicBezTo>
                    <a:pt x="174973" y="226207"/>
                    <a:pt x="161827" y="230188"/>
                    <a:pt x="146051" y="230188"/>
                  </a:cubicBezTo>
                  <a:cubicBezTo>
                    <a:pt x="100038" y="230188"/>
                    <a:pt x="61913" y="191703"/>
                    <a:pt x="61913" y="145257"/>
                  </a:cubicBezTo>
                  <a:cubicBezTo>
                    <a:pt x="61913" y="98810"/>
                    <a:pt x="100038" y="60325"/>
                    <a:pt x="146051" y="60325"/>
                  </a:cubicBezTo>
                  <a:close/>
                  <a:moveTo>
                    <a:pt x="145257" y="0"/>
                  </a:moveTo>
                  <a:cubicBezTo>
                    <a:pt x="225808" y="0"/>
                    <a:pt x="290513" y="64705"/>
                    <a:pt x="290513" y="145257"/>
                  </a:cubicBezTo>
                  <a:cubicBezTo>
                    <a:pt x="290513" y="172987"/>
                    <a:pt x="282590" y="199398"/>
                    <a:pt x="269385" y="221846"/>
                  </a:cubicBezTo>
                  <a:cubicBezTo>
                    <a:pt x="269385" y="221846"/>
                    <a:pt x="269385" y="221846"/>
                    <a:pt x="254859" y="221846"/>
                  </a:cubicBezTo>
                  <a:cubicBezTo>
                    <a:pt x="254859" y="221846"/>
                    <a:pt x="254859" y="221846"/>
                    <a:pt x="239013" y="206000"/>
                  </a:cubicBezTo>
                  <a:cubicBezTo>
                    <a:pt x="249577" y="188833"/>
                    <a:pt x="256180" y="167705"/>
                    <a:pt x="256180" y="145257"/>
                  </a:cubicBezTo>
                  <a:cubicBezTo>
                    <a:pt x="256180" y="84513"/>
                    <a:pt x="207321" y="34333"/>
                    <a:pt x="145257" y="34333"/>
                  </a:cubicBezTo>
                  <a:cubicBezTo>
                    <a:pt x="84513" y="34333"/>
                    <a:pt x="34333" y="84513"/>
                    <a:pt x="34333" y="145257"/>
                  </a:cubicBezTo>
                  <a:cubicBezTo>
                    <a:pt x="34333" y="207321"/>
                    <a:pt x="84513" y="256180"/>
                    <a:pt x="145257" y="256180"/>
                  </a:cubicBezTo>
                  <a:cubicBezTo>
                    <a:pt x="167705" y="256180"/>
                    <a:pt x="188834" y="249577"/>
                    <a:pt x="206000" y="239013"/>
                  </a:cubicBezTo>
                  <a:cubicBezTo>
                    <a:pt x="206000" y="239013"/>
                    <a:pt x="206000" y="239013"/>
                    <a:pt x="221847" y="254859"/>
                  </a:cubicBezTo>
                  <a:cubicBezTo>
                    <a:pt x="221847" y="254859"/>
                    <a:pt x="221847" y="254859"/>
                    <a:pt x="221847" y="269385"/>
                  </a:cubicBezTo>
                  <a:cubicBezTo>
                    <a:pt x="199398" y="282590"/>
                    <a:pt x="172988" y="290513"/>
                    <a:pt x="145257" y="290513"/>
                  </a:cubicBezTo>
                  <a:cubicBezTo>
                    <a:pt x="64705" y="290513"/>
                    <a:pt x="0" y="225808"/>
                    <a:pt x="0" y="145257"/>
                  </a:cubicBezTo>
                  <a:cubicBezTo>
                    <a:pt x="0" y="64705"/>
                    <a:pt x="64705" y="0"/>
                    <a:pt x="1452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4295" tIns="37148" rIns="74295" bIns="37148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1463"/>
            </a:p>
          </p:txBody>
        </p:sp>
      </p:grpSp>
    </p:spTree>
    <p:extLst>
      <p:ext uri="{BB962C8B-B14F-4D97-AF65-F5344CB8AC3E}">
        <p14:creationId xmlns:p14="http://schemas.microsoft.com/office/powerpoint/2010/main" val="37574393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组合 133"/>
          <p:cNvGrpSpPr>
            <a:grpSpLocks/>
          </p:cNvGrpSpPr>
          <p:nvPr/>
        </p:nvGrpSpPr>
        <p:grpSpPr bwMode="auto">
          <a:xfrm>
            <a:off x="6265863" y="5065713"/>
            <a:ext cx="4667250" cy="558800"/>
            <a:chOff x="1274880" y="3325188"/>
            <a:chExt cx="4849707" cy="687864"/>
          </a:xfrm>
        </p:grpSpPr>
        <p:sp>
          <p:nvSpPr>
            <p:cNvPr id="135" name="矩形 134"/>
            <p:cNvSpPr/>
            <p:nvPr/>
          </p:nvSpPr>
          <p:spPr>
            <a:xfrm>
              <a:off x="1274880" y="3676937"/>
              <a:ext cx="4849707" cy="3361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just">
                <a:lnSpc>
                  <a:spcPct val="120000"/>
                </a:lnSpc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136" name="矩形 135"/>
            <p:cNvSpPr/>
            <p:nvPr/>
          </p:nvSpPr>
          <p:spPr>
            <a:xfrm>
              <a:off x="1274880" y="3325188"/>
              <a:ext cx="4194831" cy="5237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b="1" dirty="0"/>
            </a:p>
          </p:txBody>
        </p:sp>
      </p:grpSp>
      <p:sp>
        <p:nvSpPr>
          <p:cNvPr id="138" name="矩形 137"/>
          <p:cNvSpPr/>
          <p:nvPr/>
        </p:nvSpPr>
        <p:spPr bwMode="auto">
          <a:xfrm>
            <a:off x="232757" y="1378468"/>
            <a:ext cx="7490432" cy="552151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457200" indent="-457200" algn="just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thiểu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03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tịch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thuê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 algn="just">
              <a:lnSpc>
                <a:spcPct val="120000"/>
              </a:lnSpc>
              <a:buFont typeface="Wingdings" panose="05000000000000000000" pitchFamily="2" charset="2"/>
              <a:buChar char="Ø"/>
              <a:defRPr/>
            </a:pP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50%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tịch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kumimoji="1" lang="en-US" sz="26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26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endParaRPr kumimoji="1" lang="en-US" altLang="zh-CN" sz="2600" b="1" dirty="0">
              <a:solidFill>
                <a:srgbClr val="33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0" name="组合 139"/>
          <p:cNvGrpSpPr>
            <a:grpSpLocks/>
          </p:cNvGrpSpPr>
          <p:nvPr/>
        </p:nvGrpSpPr>
        <p:grpSpPr bwMode="auto">
          <a:xfrm>
            <a:off x="6265863" y="2297113"/>
            <a:ext cx="4667250" cy="558800"/>
            <a:chOff x="1274880" y="3325188"/>
            <a:chExt cx="5745579" cy="687864"/>
          </a:xfrm>
        </p:grpSpPr>
        <p:sp>
          <p:nvSpPr>
            <p:cNvPr id="141" name="矩形 140"/>
            <p:cNvSpPr/>
            <p:nvPr/>
          </p:nvSpPr>
          <p:spPr>
            <a:xfrm>
              <a:off x="1274880" y="3676937"/>
              <a:ext cx="5745579" cy="3361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just">
                <a:lnSpc>
                  <a:spcPct val="120000"/>
                </a:lnSpc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142" name="矩形 141"/>
            <p:cNvSpPr/>
            <p:nvPr/>
          </p:nvSpPr>
          <p:spPr>
            <a:xfrm>
              <a:off x="1274880" y="3325188"/>
              <a:ext cx="5528653" cy="5237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b="1" dirty="0"/>
            </a:p>
          </p:txBody>
        </p:sp>
      </p:grpSp>
      <p:sp>
        <p:nvSpPr>
          <p:cNvPr id="25" name="文本框 24"/>
          <p:cNvSpPr txBox="1"/>
          <p:nvPr/>
        </p:nvSpPr>
        <p:spPr>
          <a:xfrm>
            <a:off x="1632056" y="207876"/>
            <a:ext cx="7536551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>
              <a:defRPr/>
            </a:pPr>
            <a:r>
              <a:rPr lang="en-US" altLang="zh-CN" sz="3600" b="1" dirty="0">
                <a:solidFill>
                  <a:srgbClr val="CC6600"/>
                </a:solidFill>
                <a:latin typeface="Arial" panose="020B0604020202020204" pitchFamily="34" charset="0"/>
              </a:rPr>
              <a:t>THẨM ĐỊNH GIÁ CỦA NHÀ NƯỚC</a:t>
            </a:r>
            <a:endParaRPr lang="zh-CN" altLang="en-US" sz="3600" b="1" dirty="0">
              <a:solidFill>
                <a:srgbClr val="CC6600"/>
              </a:solidFill>
              <a:latin typeface="Arial" panose="020B0604020202020204" pitchFamily="34" charset="0"/>
            </a:endParaRPr>
          </a:p>
        </p:txBody>
      </p:sp>
      <p:grpSp>
        <p:nvGrpSpPr>
          <p:cNvPr id="30" name="组合 136"/>
          <p:cNvGrpSpPr>
            <a:grpSpLocks/>
          </p:cNvGrpSpPr>
          <p:nvPr/>
        </p:nvGrpSpPr>
        <p:grpSpPr bwMode="auto">
          <a:xfrm>
            <a:off x="6265863" y="3203575"/>
            <a:ext cx="4667250" cy="558800"/>
            <a:chOff x="1274880" y="3325188"/>
            <a:chExt cx="5745578" cy="687864"/>
          </a:xfrm>
        </p:grpSpPr>
        <p:sp>
          <p:nvSpPr>
            <p:cNvPr id="31" name="矩形 137"/>
            <p:cNvSpPr/>
            <p:nvPr/>
          </p:nvSpPr>
          <p:spPr>
            <a:xfrm>
              <a:off x="1274880" y="3676937"/>
              <a:ext cx="5745578" cy="3361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just">
                <a:lnSpc>
                  <a:spcPct val="120000"/>
                </a:lnSpc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32" name="矩形 138"/>
            <p:cNvSpPr/>
            <p:nvPr/>
          </p:nvSpPr>
          <p:spPr>
            <a:xfrm>
              <a:off x="1274880" y="3325188"/>
              <a:ext cx="3574374" cy="5237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b="1" dirty="0"/>
            </a:p>
          </p:txBody>
        </p:sp>
      </p:grpSp>
      <p:grpSp>
        <p:nvGrpSpPr>
          <p:cNvPr id="37" name="组合 136"/>
          <p:cNvGrpSpPr>
            <a:grpSpLocks/>
          </p:cNvGrpSpPr>
          <p:nvPr/>
        </p:nvGrpSpPr>
        <p:grpSpPr bwMode="auto">
          <a:xfrm>
            <a:off x="6265863" y="4103688"/>
            <a:ext cx="4667250" cy="558800"/>
            <a:chOff x="1274880" y="3325188"/>
            <a:chExt cx="5745578" cy="687864"/>
          </a:xfrm>
        </p:grpSpPr>
        <p:sp>
          <p:nvSpPr>
            <p:cNvPr id="38" name="矩形 137"/>
            <p:cNvSpPr/>
            <p:nvPr/>
          </p:nvSpPr>
          <p:spPr>
            <a:xfrm>
              <a:off x="1274880" y="3676937"/>
              <a:ext cx="5745578" cy="3361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just">
                <a:lnSpc>
                  <a:spcPct val="120000"/>
                </a:lnSpc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39" name="矩形 138"/>
            <p:cNvSpPr/>
            <p:nvPr/>
          </p:nvSpPr>
          <p:spPr>
            <a:xfrm>
              <a:off x="1274880" y="3325188"/>
              <a:ext cx="4786027" cy="5237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b="1" dirty="0"/>
            </a:p>
          </p:txBody>
        </p:sp>
      </p:grpSp>
      <p:grpSp>
        <p:nvGrpSpPr>
          <p:cNvPr id="41" name="组合 136"/>
          <p:cNvGrpSpPr>
            <a:grpSpLocks/>
          </p:cNvGrpSpPr>
          <p:nvPr/>
        </p:nvGrpSpPr>
        <p:grpSpPr bwMode="auto">
          <a:xfrm>
            <a:off x="6019801" y="1509713"/>
            <a:ext cx="4791075" cy="785812"/>
            <a:chOff x="1274880" y="3341041"/>
            <a:chExt cx="4849707" cy="921984"/>
          </a:xfrm>
        </p:grpSpPr>
        <p:sp>
          <p:nvSpPr>
            <p:cNvPr id="42" name="矩形 137"/>
            <p:cNvSpPr/>
            <p:nvPr/>
          </p:nvSpPr>
          <p:spPr>
            <a:xfrm>
              <a:off x="1274880" y="3942659"/>
              <a:ext cx="4849707" cy="320366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185738" indent="-185738" algn="just">
                <a:lnSpc>
                  <a:spcPct val="120000"/>
                </a:lnSpc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43" name="矩形 138"/>
            <p:cNvSpPr/>
            <p:nvPr/>
          </p:nvSpPr>
          <p:spPr>
            <a:xfrm>
              <a:off x="1274880" y="3341041"/>
              <a:ext cx="3715216" cy="460060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sz="1625" b="1" dirty="0">
                <a:latin typeface="Cambria" pitchFamily="18" charset="0"/>
              </a:endParaRPr>
            </a:p>
          </p:txBody>
        </p:sp>
      </p:grpSp>
      <p:grpSp>
        <p:nvGrpSpPr>
          <p:cNvPr id="44" name="组合 136"/>
          <p:cNvGrpSpPr>
            <a:grpSpLocks/>
          </p:cNvGrpSpPr>
          <p:nvPr/>
        </p:nvGrpSpPr>
        <p:grpSpPr bwMode="auto">
          <a:xfrm>
            <a:off x="6105525" y="2881313"/>
            <a:ext cx="4762500" cy="546100"/>
            <a:chOff x="1274880" y="3341043"/>
            <a:chExt cx="4849707" cy="1203389"/>
          </a:xfrm>
        </p:grpSpPr>
        <p:sp>
          <p:nvSpPr>
            <p:cNvPr id="45" name="矩形 137"/>
            <p:cNvSpPr/>
            <p:nvPr/>
          </p:nvSpPr>
          <p:spPr>
            <a:xfrm>
              <a:off x="1274880" y="3942737"/>
              <a:ext cx="4849707" cy="60169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185738" indent="-185738" algn="just">
                <a:lnSpc>
                  <a:spcPct val="120000"/>
                </a:lnSpc>
                <a:buFontTx/>
                <a:buAutoNum type="alphaLcParenBoth"/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46" name="矩形 138"/>
            <p:cNvSpPr/>
            <p:nvPr/>
          </p:nvSpPr>
          <p:spPr>
            <a:xfrm>
              <a:off x="1274880" y="3341043"/>
              <a:ext cx="3714876" cy="864060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sz="1625" b="1" dirty="0">
                <a:latin typeface="Cambria" pitchFamily="18" charset="0"/>
              </a:endParaRPr>
            </a:p>
          </p:txBody>
        </p:sp>
      </p:grpSp>
      <p:pic>
        <p:nvPicPr>
          <p:cNvPr id="50" name="图片占位符 3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99" r="18099"/>
          <a:stretch/>
        </p:blipFill>
        <p:spPr>
          <a:xfrm>
            <a:off x="7880681" y="2200335"/>
            <a:ext cx="2723411" cy="2723407"/>
          </a:xfrm>
          <a:prstGeom prst="ellipse">
            <a:avLst/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1" name="图片占位符 4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8825364" y="633542"/>
            <a:ext cx="687643" cy="687642"/>
          </a:xfrm>
          <a:custGeom>
            <a:avLst/>
            <a:gdLst>
              <a:gd name="connsiteX0" fmla="*/ 1064506 w 2128676"/>
              <a:gd name="connsiteY0" fmla="*/ 0 h 2128676"/>
              <a:gd name="connsiteX1" fmla="*/ 1261062 w 2128676"/>
              <a:gd name="connsiteY1" fmla="*/ 81417 h 2128676"/>
              <a:gd name="connsiteX2" fmla="*/ 2047260 w 2128676"/>
              <a:gd name="connsiteY2" fmla="*/ 867615 h 2128676"/>
              <a:gd name="connsiteX3" fmla="*/ 2047260 w 2128676"/>
              <a:gd name="connsiteY3" fmla="*/ 1260726 h 2128676"/>
              <a:gd name="connsiteX4" fmla="*/ 1260727 w 2128676"/>
              <a:gd name="connsiteY4" fmla="*/ 2047260 h 2128676"/>
              <a:gd name="connsiteX5" fmla="*/ 867615 w 2128676"/>
              <a:gd name="connsiteY5" fmla="*/ 2047260 h 2128676"/>
              <a:gd name="connsiteX6" fmla="*/ 81417 w 2128676"/>
              <a:gd name="connsiteY6" fmla="*/ 1261062 h 2128676"/>
              <a:gd name="connsiteX7" fmla="*/ 81417 w 2128676"/>
              <a:gd name="connsiteY7" fmla="*/ 867950 h 2128676"/>
              <a:gd name="connsiteX8" fmla="*/ 867950 w 2128676"/>
              <a:gd name="connsiteY8" fmla="*/ 81417 h 2128676"/>
              <a:gd name="connsiteX9" fmla="*/ 1064506 w 2128676"/>
              <a:gd name="connsiteY9" fmla="*/ 0 h 2128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28676" h="2128676">
                <a:moveTo>
                  <a:pt x="1064506" y="0"/>
                </a:moveTo>
                <a:cubicBezTo>
                  <a:pt x="1135645" y="0"/>
                  <a:pt x="1206784" y="27139"/>
                  <a:pt x="1261062" y="81417"/>
                </a:cubicBezTo>
                <a:lnTo>
                  <a:pt x="2047260" y="867615"/>
                </a:lnTo>
                <a:cubicBezTo>
                  <a:pt x="2155815" y="976170"/>
                  <a:pt x="2155815" y="1152171"/>
                  <a:pt x="2047260" y="1260726"/>
                </a:cubicBezTo>
                <a:lnTo>
                  <a:pt x="1260727" y="2047260"/>
                </a:lnTo>
                <a:cubicBezTo>
                  <a:pt x="1152172" y="2155815"/>
                  <a:pt x="976170" y="2155815"/>
                  <a:pt x="867615" y="2047260"/>
                </a:cubicBezTo>
                <a:lnTo>
                  <a:pt x="81417" y="1261062"/>
                </a:lnTo>
                <a:cubicBezTo>
                  <a:pt x="-27138" y="1152507"/>
                  <a:pt x="-27138" y="976505"/>
                  <a:pt x="81417" y="867950"/>
                </a:cubicBezTo>
                <a:lnTo>
                  <a:pt x="867950" y="81417"/>
                </a:lnTo>
                <a:cubicBezTo>
                  <a:pt x="922227" y="27139"/>
                  <a:pt x="993367" y="0"/>
                  <a:pt x="1064506" y="0"/>
                </a:cubicBez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</p:pic>
      <p:grpSp>
        <p:nvGrpSpPr>
          <p:cNvPr id="52" name="组合 129"/>
          <p:cNvGrpSpPr>
            <a:grpSpLocks/>
          </p:cNvGrpSpPr>
          <p:nvPr/>
        </p:nvGrpSpPr>
        <p:grpSpPr bwMode="auto">
          <a:xfrm>
            <a:off x="8824914" y="1381125"/>
            <a:ext cx="687387" cy="687388"/>
            <a:chOff x="6091498" y="5026723"/>
            <a:chExt cx="846331" cy="846330"/>
          </a:xfrm>
        </p:grpSpPr>
        <p:sp>
          <p:nvSpPr>
            <p:cNvPr id="53" name="椭圆 130"/>
            <p:cNvSpPr/>
            <p:nvPr/>
          </p:nvSpPr>
          <p:spPr>
            <a:xfrm>
              <a:off x="6091498" y="5026723"/>
              <a:ext cx="846331" cy="846330"/>
            </a:xfrm>
            <a:prstGeom prst="ellipse">
              <a:avLst/>
            </a:prstGeom>
            <a:noFill/>
            <a:ln w="762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54" name="椭圆 18"/>
            <p:cNvSpPr/>
            <p:nvPr/>
          </p:nvSpPr>
          <p:spPr>
            <a:xfrm>
              <a:off x="6285000" y="5220226"/>
              <a:ext cx="459326" cy="459324"/>
            </a:xfrm>
            <a:custGeom>
              <a:avLst/>
              <a:gdLst>
                <a:gd name="connsiteX0" fmla="*/ 157638 w 338138"/>
                <a:gd name="connsiteY0" fmla="*/ 144463 h 338138"/>
                <a:gd name="connsiteX1" fmla="*/ 165544 w 338138"/>
                <a:gd name="connsiteY1" fmla="*/ 148443 h 338138"/>
                <a:gd name="connsiteX2" fmla="*/ 249865 w 338138"/>
                <a:gd name="connsiteY2" fmla="*/ 233341 h 338138"/>
                <a:gd name="connsiteX3" fmla="*/ 280167 w 338138"/>
                <a:gd name="connsiteY3" fmla="*/ 232015 h 338138"/>
                <a:gd name="connsiteX4" fmla="*/ 286755 w 338138"/>
                <a:gd name="connsiteY4" fmla="*/ 234668 h 338138"/>
                <a:gd name="connsiteX5" fmla="*/ 335503 w 338138"/>
                <a:gd name="connsiteY5" fmla="*/ 283750 h 338138"/>
                <a:gd name="connsiteX6" fmla="*/ 338138 w 338138"/>
                <a:gd name="connsiteY6" fmla="*/ 293036 h 338138"/>
                <a:gd name="connsiteX7" fmla="*/ 330233 w 338138"/>
                <a:gd name="connsiteY7" fmla="*/ 298342 h 338138"/>
                <a:gd name="connsiteX8" fmla="*/ 311788 w 338138"/>
                <a:gd name="connsiteY8" fmla="*/ 303648 h 338138"/>
                <a:gd name="connsiteX9" fmla="*/ 303883 w 338138"/>
                <a:gd name="connsiteY9" fmla="*/ 310281 h 338138"/>
                <a:gd name="connsiteX10" fmla="*/ 299930 w 338138"/>
                <a:gd name="connsiteY10" fmla="*/ 331505 h 338138"/>
                <a:gd name="connsiteX11" fmla="*/ 293343 w 338138"/>
                <a:gd name="connsiteY11" fmla="*/ 338138 h 338138"/>
                <a:gd name="connsiteX12" fmla="*/ 290708 w 338138"/>
                <a:gd name="connsiteY12" fmla="*/ 338138 h 338138"/>
                <a:gd name="connsiteX13" fmla="*/ 284120 w 338138"/>
                <a:gd name="connsiteY13" fmla="*/ 335485 h 338138"/>
                <a:gd name="connsiteX14" fmla="*/ 235372 w 338138"/>
                <a:gd name="connsiteY14" fmla="*/ 286403 h 338138"/>
                <a:gd name="connsiteX15" fmla="*/ 232737 w 338138"/>
                <a:gd name="connsiteY15" fmla="*/ 279770 h 338138"/>
                <a:gd name="connsiteX16" fmla="*/ 234054 w 338138"/>
                <a:gd name="connsiteY16" fmla="*/ 249260 h 338138"/>
                <a:gd name="connsiteX17" fmla="*/ 149733 w 338138"/>
                <a:gd name="connsiteY17" fmla="*/ 164361 h 338138"/>
                <a:gd name="connsiteX18" fmla="*/ 149733 w 338138"/>
                <a:gd name="connsiteY18" fmla="*/ 148443 h 338138"/>
                <a:gd name="connsiteX19" fmla="*/ 157638 w 338138"/>
                <a:gd name="connsiteY19" fmla="*/ 144463 h 338138"/>
                <a:gd name="connsiteX20" fmla="*/ 145922 w 338138"/>
                <a:gd name="connsiteY20" fmla="*/ 120650 h 338138"/>
                <a:gd name="connsiteX21" fmla="*/ 169863 w 338138"/>
                <a:gd name="connsiteY21" fmla="*/ 137383 h 338138"/>
                <a:gd name="connsiteX22" fmla="*/ 157893 w 338138"/>
                <a:gd name="connsiteY22" fmla="*/ 133522 h 338138"/>
                <a:gd name="connsiteX23" fmla="*/ 141931 w 338138"/>
                <a:gd name="connsiteY23" fmla="*/ 141245 h 338138"/>
                <a:gd name="connsiteX24" fmla="*/ 137941 w 338138"/>
                <a:gd name="connsiteY24" fmla="*/ 168275 h 338138"/>
                <a:gd name="connsiteX25" fmla="*/ 120650 w 338138"/>
                <a:gd name="connsiteY25" fmla="*/ 145106 h 338138"/>
                <a:gd name="connsiteX26" fmla="*/ 145922 w 338138"/>
                <a:gd name="connsiteY26" fmla="*/ 120650 h 338138"/>
                <a:gd name="connsiteX27" fmla="*/ 146051 w 338138"/>
                <a:gd name="connsiteY27" fmla="*/ 60325 h 338138"/>
                <a:gd name="connsiteX28" fmla="*/ 230188 w 338138"/>
                <a:gd name="connsiteY28" fmla="*/ 145257 h 338138"/>
                <a:gd name="connsiteX29" fmla="*/ 219671 w 338138"/>
                <a:gd name="connsiteY29" fmla="*/ 186395 h 338138"/>
                <a:gd name="connsiteX30" fmla="*/ 193378 w 338138"/>
                <a:gd name="connsiteY30" fmla="*/ 161181 h 338138"/>
                <a:gd name="connsiteX31" fmla="*/ 196007 w 338138"/>
                <a:gd name="connsiteY31" fmla="*/ 145257 h 338138"/>
                <a:gd name="connsiteX32" fmla="*/ 146051 w 338138"/>
                <a:gd name="connsiteY32" fmla="*/ 94828 h 338138"/>
                <a:gd name="connsiteX33" fmla="*/ 96094 w 338138"/>
                <a:gd name="connsiteY33" fmla="*/ 145257 h 338138"/>
                <a:gd name="connsiteX34" fmla="*/ 146051 w 338138"/>
                <a:gd name="connsiteY34" fmla="*/ 195685 h 338138"/>
                <a:gd name="connsiteX35" fmla="*/ 161827 w 338138"/>
                <a:gd name="connsiteY35" fmla="*/ 193031 h 338138"/>
                <a:gd name="connsiteX36" fmla="*/ 188119 w 338138"/>
                <a:gd name="connsiteY36" fmla="*/ 219572 h 338138"/>
                <a:gd name="connsiteX37" fmla="*/ 146051 w 338138"/>
                <a:gd name="connsiteY37" fmla="*/ 230188 h 338138"/>
                <a:gd name="connsiteX38" fmla="*/ 61913 w 338138"/>
                <a:gd name="connsiteY38" fmla="*/ 145257 h 338138"/>
                <a:gd name="connsiteX39" fmla="*/ 146051 w 338138"/>
                <a:gd name="connsiteY39" fmla="*/ 60325 h 338138"/>
                <a:gd name="connsiteX40" fmla="*/ 145257 w 338138"/>
                <a:gd name="connsiteY40" fmla="*/ 0 h 338138"/>
                <a:gd name="connsiteX41" fmla="*/ 290513 w 338138"/>
                <a:gd name="connsiteY41" fmla="*/ 145257 h 338138"/>
                <a:gd name="connsiteX42" fmla="*/ 269385 w 338138"/>
                <a:gd name="connsiteY42" fmla="*/ 221846 h 338138"/>
                <a:gd name="connsiteX43" fmla="*/ 254859 w 338138"/>
                <a:gd name="connsiteY43" fmla="*/ 221846 h 338138"/>
                <a:gd name="connsiteX44" fmla="*/ 239013 w 338138"/>
                <a:gd name="connsiteY44" fmla="*/ 206000 h 338138"/>
                <a:gd name="connsiteX45" fmla="*/ 256180 w 338138"/>
                <a:gd name="connsiteY45" fmla="*/ 145257 h 338138"/>
                <a:gd name="connsiteX46" fmla="*/ 145257 w 338138"/>
                <a:gd name="connsiteY46" fmla="*/ 34333 h 338138"/>
                <a:gd name="connsiteX47" fmla="*/ 34333 w 338138"/>
                <a:gd name="connsiteY47" fmla="*/ 145257 h 338138"/>
                <a:gd name="connsiteX48" fmla="*/ 145257 w 338138"/>
                <a:gd name="connsiteY48" fmla="*/ 256180 h 338138"/>
                <a:gd name="connsiteX49" fmla="*/ 206000 w 338138"/>
                <a:gd name="connsiteY49" fmla="*/ 239013 h 338138"/>
                <a:gd name="connsiteX50" fmla="*/ 221847 w 338138"/>
                <a:gd name="connsiteY50" fmla="*/ 254859 h 338138"/>
                <a:gd name="connsiteX51" fmla="*/ 221847 w 338138"/>
                <a:gd name="connsiteY51" fmla="*/ 269385 h 338138"/>
                <a:gd name="connsiteX52" fmla="*/ 145257 w 338138"/>
                <a:gd name="connsiteY52" fmla="*/ 290513 h 338138"/>
                <a:gd name="connsiteX53" fmla="*/ 0 w 338138"/>
                <a:gd name="connsiteY53" fmla="*/ 145257 h 338138"/>
                <a:gd name="connsiteX54" fmla="*/ 145257 w 338138"/>
                <a:gd name="connsiteY54" fmla="*/ 0 h 338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338138" h="338138">
                  <a:moveTo>
                    <a:pt x="157638" y="144463"/>
                  </a:moveTo>
                  <a:cubicBezTo>
                    <a:pt x="160273" y="144463"/>
                    <a:pt x="162908" y="145790"/>
                    <a:pt x="165544" y="148443"/>
                  </a:cubicBezTo>
                  <a:cubicBezTo>
                    <a:pt x="165544" y="148443"/>
                    <a:pt x="165544" y="148443"/>
                    <a:pt x="249865" y="233341"/>
                  </a:cubicBezTo>
                  <a:cubicBezTo>
                    <a:pt x="249865" y="233341"/>
                    <a:pt x="249865" y="233341"/>
                    <a:pt x="280167" y="232015"/>
                  </a:cubicBezTo>
                  <a:cubicBezTo>
                    <a:pt x="282803" y="232015"/>
                    <a:pt x="285438" y="233341"/>
                    <a:pt x="286755" y="234668"/>
                  </a:cubicBezTo>
                  <a:cubicBezTo>
                    <a:pt x="286755" y="234668"/>
                    <a:pt x="286755" y="234668"/>
                    <a:pt x="335503" y="283750"/>
                  </a:cubicBezTo>
                  <a:cubicBezTo>
                    <a:pt x="338138" y="286403"/>
                    <a:pt x="338138" y="289056"/>
                    <a:pt x="338138" y="293036"/>
                  </a:cubicBezTo>
                  <a:cubicBezTo>
                    <a:pt x="336821" y="295689"/>
                    <a:pt x="334186" y="298342"/>
                    <a:pt x="330233" y="298342"/>
                  </a:cubicBezTo>
                  <a:cubicBezTo>
                    <a:pt x="330233" y="298342"/>
                    <a:pt x="330233" y="298342"/>
                    <a:pt x="311788" y="303648"/>
                  </a:cubicBezTo>
                  <a:cubicBezTo>
                    <a:pt x="307835" y="303648"/>
                    <a:pt x="305200" y="306301"/>
                    <a:pt x="303883" y="310281"/>
                  </a:cubicBezTo>
                  <a:cubicBezTo>
                    <a:pt x="303883" y="310281"/>
                    <a:pt x="303883" y="310281"/>
                    <a:pt x="299930" y="331505"/>
                  </a:cubicBezTo>
                  <a:cubicBezTo>
                    <a:pt x="298613" y="334158"/>
                    <a:pt x="295978" y="336812"/>
                    <a:pt x="293343" y="338138"/>
                  </a:cubicBezTo>
                  <a:cubicBezTo>
                    <a:pt x="292025" y="338138"/>
                    <a:pt x="292025" y="338138"/>
                    <a:pt x="290708" y="338138"/>
                  </a:cubicBezTo>
                  <a:cubicBezTo>
                    <a:pt x="288073" y="338138"/>
                    <a:pt x="285438" y="336812"/>
                    <a:pt x="284120" y="335485"/>
                  </a:cubicBezTo>
                  <a:cubicBezTo>
                    <a:pt x="284120" y="335485"/>
                    <a:pt x="284120" y="335485"/>
                    <a:pt x="235372" y="286403"/>
                  </a:cubicBezTo>
                  <a:cubicBezTo>
                    <a:pt x="232737" y="283750"/>
                    <a:pt x="232737" y="281097"/>
                    <a:pt x="232737" y="279770"/>
                  </a:cubicBezTo>
                  <a:cubicBezTo>
                    <a:pt x="232737" y="279770"/>
                    <a:pt x="232737" y="279770"/>
                    <a:pt x="234054" y="249260"/>
                  </a:cubicBezTo>
                  <a:cubicBezTo>
                    <a:pt x="234054" y="249260"/>
                    <a:pt x="234054" y="249260"/>
                    <a:pt x="149733" y="164361"/>
                  </a:cubicBezTo>
                  <a:cubicBezTo>
                    <a:pt x="144463" y="159055"/>
                    <a:pt x="144463" y="152422"/>
                    <a:pt x="149733" y="148443"/>
                  </a:cubicBezTo>
                  <a:cubicBezTo>
                    <a:pt x="151051" y="145790"/>
                    <a:pt x="155003" y="144463"/>
                    <a:pt x="157638" y="144463"/>
                  </a:cubicBezTo>
                  <a:close/>
                  <a:moveTo>
                    <a:pt x="145922" y="120650"/>
                  </a:moveTo>
                  <a:cubicBezTo>
                    <a:pt x="157893" y="120650"/>
                    <a:pt x="167203" y="128373"/>
                    <a:pt x="169863" y="137383"/>
                  </a:cubicBezTo>
                  <a:cubicBezTo>
                    <a:pt x="167203" y="134809"/>
                    <a:pt x="161883" y="133522"/>
                    <a:pt x="157893" y="133522"/>
                  </a:cubicBezTo>
                  <a:cubicBezTo>
                    <a:pt x="151242" y="133522"/>
                    <a:pt x="145922" y="136096"/>
                    <a:pt x="141931" y="141245"/>
                  </a:cubicBezTo>
                  <a:cubicBezTo>
                    <a:pt x="133951" y="147680"/>
                    <a:pt x="132620" y="160552"/>
                    <a:pt x="137941" y="168275"/>
                  </a:cubicBezTo>
                  <a:cubicBezTo>
                    <a:pt x="128630" y="165701"/>
                    <a:pt x="120650" y="156691"/>
                    <a:pt x="120650" y="145106"/>
                  </a:cubicBezTo>
                  <a:cubicBezTo>
                    <a:pt x="120650" y="132234"/>
                    <a:pt x="132620" y="120650"/>
                    <a:pt x="145922" y="120650"/>
                  </a:cubicBezTo>
                  <a:close/>
                  <a:moveTo>
                    <a:pt x="146051" y="60325"/>
                  </a:moveTo>
                  <a:cubicBezTo>
                    <a:pt x="192063" y="60325"/>
                    <a:pt x="230188" y="98810"/>
                    <a:pt x="230188" y="145257"/>
                  </a:cubicBezTo>
                  <a:cubicBezTo>
                    <a:pt x="230188" y="159854"/>
                    <a:pt x="226244" y="174452"/>
                    <a:pt x="219671" y="186395"/>
                  </a:cubicBezTo>
                  <a:lnTo>
                    <a:pt x="193378" y="161181"/>
                  </a:lnTo>
                  <a:cubicBezTo>
                    <a:pt x="196007" y="155873"/>
                    <a:pt x="196007" y="150565"/>
                    <a:pt x="196007" y="145257"/>
                  </a:cubicBezTo>
                  <a:cubicBezTo>
                    <a:pt x="196007" y="117388"/>
                    <a:pt x="173658" y="94828"/>
                    <a:pt x="146051" y="94828"/>
                  </a:cubicBezTo>
                  <a:cubicBezTo>
                    <a:pt x="118443" y="94828"/>
                    <a:pt x="96094" y="117388"/>
                    <a:pt x="96094" y="145257"/>
                  </a:cubicBezTo>
                  <a:cubicBezTo>
                    <a:pt x="96094" y="173125"/>
                    <a:pt x="118443" y="195685"/>
                    <a:pt x="146051" y="195685"/>
                  </a:cubicBezTo>
                  <a:cubicBezTo>
                    <a:pt x="151309" y="195685"/>
                    <a:pt x="156568" y="194358"/>
                    <a:pt x="161827" y="193031"/>
                  </a:cubicBezTo>
                  <a:cubicBezTo>
                    <a:pt x="161827" y="193031"/>
                    <a:pt x="161827" y="193031"/>
                    <a:pt x="188119" y="219572"/>
                  </a:cubicBezTo>
                  <a:cubicBezTo>
                    <a:pt x="174973" y="226207"/>
                    <a:pt x="161827" y="230188"/>
                    <a:pt x="146051" y="230188"/>
                  </a:cubicBezTo>
                  <a:cubicBezTo>
                    <a:pt x="100038" y="230188"/>
                    <a:pt x="61913" y="191703"/>
                    <a:pt x="61913" y="145257"/>
                  </a:cubicBezTo>
                  <a:cubicBezTo>
                    <a:pt x="61913" y="98810"/>
                    <a:pt x="100038" y="60325"/>
                    <a:pt x="146051" y="60325"/>
                  </a:cubicBezTo>
                  <a:close/>
                  <a:moveTo>
                    <a:pt x="145257" y="0"/>
                  </a:moveTo>
                  <a:cubicBezTo>
                    <a:pt x="225808" y="0"/>
                    <a:pt x="290513" y="64705"/>
                    <a:pt x="290513" y="145257"/>
                  </a:cubicBezTo>
                  <a:cubicBezTo>
                    <a:pt x="290513" y="172987"/>
                    <a:pt x="282590" y="199398"/>
                    <a:pt x="269385" y="221846"/>
                  </a:cubicBezTo>
                  <a:cubicBezTo>
                    <a:pt x="269385" y="221846"/>
                    <a:pt x="269385" y="221846"/>
                    <a:pt x="254859" y="221846"/>
                  </a:cubicBezTo>
                  <a:cubicBezTo>
                    <a:pt x="254859" y="221846"/>
                    <a:pt x="254859" y="221846"/>
                    <a:pt x="239013" y="206000"/>
                  </a:cubicBezTo>
                  <a:cubicBezTo>
                    <a:pt x="249577" y="188833"/>
                    <a:pt x="256180" y="167705"/>
                    <a:pt x="256180" y="145257"/>
                  </a:cubicBezTo>
                  <a:cubicBezTo>
                    <a:pt x="256180" y="84513"/>
                    <a:pt x="207321" y="34333"/>
                    <a:pt x="145257" y="34333"/>
                  </a:cubicBezTo>
                  <a:cubicBezTo>
                    <a:pt x="84513" y="34333"/>
                    <a:pt x="34333" y="84513"/>
                    <a:pt x="34333" y="145257"/>
                  </a:cubicBezTo>
                  <a:cubicBezTo>
                    <a:pt x="34333" y="207321"/>
                    <a:pt x="84513" y="256180"/>
                    <a:pt x="145257" y="256180"/>
                  </a:cubicBezTo>
                  <a:cubicBezTo>
                    <a:pt x="167705" y="256180"/>
                    <a:pt x="188834" y="249577"/>
                    <a:pt x="206000" y="239013"/>
                  </a:cubicBezTo>
                  <a:cubicBezTo>
                    <a:pt x="206000" y="239013"/>
                    <a:pt x="206000" y="239013"/>
                    <a:pt x="221847" y="254859"/>
                  </a:cubicBezTo>
                  <a:cubicBezTo>
                    <a:pt x="221847" y="254859"/>
                    <a:pt x="221847" y="254859"/>
                    <a:pt x="221847" y="269385"/>
                  </a:cubicBezTo>
                  <a:cubicBezTo>
                    <a:pt x="199398" y="282590"/>
                    <a:pt x="172988" y="290513"/>
                    <a:pt x="145257" y="290513"/>
                  </a:cubicBezTo>
                  <a:cubicBezTo>
                    <a:pt x="64705" y="290513"/>
                    <a:pt x="0" y="225808"/>
                    <a:pt x="0" y="145257"/>
                  </a:cubicBezTo>
                  <a:cubicBezTo>
                    <a:pt x="0" y="64705"/>
                    <a:pt x="64705" y="0"/>
                    <a:pt x="1452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4295" tIns="37148" rIns="74295" bIns="37148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1463"/>
            </a:p>
          </p:txBody>
        </p:sp>
      </p:grpSp>
    </p:spTree>
    <p:extLst>
      <p:ext uri="{BB962C8B-B14F-4D97-AF65-F5344CB8AC3E}">
        <p14:creationId xmlns:p14="http://schemas.microsoft.com/office/powerpoint/2010/main" val="22095427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组合 133"/>
          <p:cNvGrpSpPr>
            <a:grpSpLocks/>
          </p:cNvGrpSpPr>
          <p:nvPr/>
        </p:nvGrpSpPr>
        <p:grpSpPr bwMode="auto">
          <a:xfrm>
            <a:off x="6265863" y="5065713"/>
            <a:ext cx="4667250" cy="558800"/>
            <a:chOff x="1274880" y="3325188"/>
            <a:chExt cx="4849707" cy="687864"/>
          </a:xfrm>
        </p:grpSpPr>
        <p:sp>
          <p:nvSpPr>
            <p:cNvPr id="135" name="矩形 134"/>
            <p:cNvSpPr/>
            <p:nvPr/>
          </p:nvSpPr>
          <p:spPr>
            <a:xfrm>
              <a:off x="1274880" y="3676937"/>
              <a:ext cx="4849707" cy="3361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just">
                <a:lnSpc>
                  <a:spcPct val="120000"/>
                </a:lnSpc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136" name="矩形 135"/>
            <p:cNvSpPr/>
            <p:nvPr/>
          </p:nvSpPr>
          <p:spPr>
            <a:xfrm>
              <a:off x="1274880" y="3325188"/>
              <a:ext cx="4194831" cy="5237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b="1" dirty="0"/>
            </a:p>
          </p:txBody>
        </p:sp>
      </p:grpSp>
      <p:sp>
        <p:nvSpPr>
          <p:cNvPr id="138" name="矩形 137"/>
          <p:cNvSpPr/>
          <p:nvPr/>
        </p:nvSpPr>
        <p:spPr bwMode="auto">
          <a:xfrm>
            <a:off x="188141" y="1154142"/>
            <a:ext cx="8793935" cy="452431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>
              <a:lnSpc>
                <a:spcPct val="150000"/>
              </a:lnSpc>
            </a:pPr>
            <a:r>
              <a:rPr kumimoji="1" lang="en-US" sz="3200" b="1" u="sng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1" lang="en-US" sz="3200" b="1" u="sng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u="sng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kumimoji="1" lang="en-US" sz="3200" b="1" u="sng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u="sng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kumimoji="1" lang="en-US" sz="3200" b="1" u="sng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u="sng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kumimoji="1" lang="en-US" sz="3200" b="1" u="sng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u="sng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kumimoji="1" lang="en-US" sz="3200" b="1" u="sng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u="sng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1" lang="en-US" sz="3200" b="1" u="sng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u="sng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kumimoji="1" lang="en-US" sz="3200" b="1" u="sng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sz="3200" b="1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1" lang="en-US" sz="32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140" name="组合 139"/>
          <p:cNvGrpSpPr>
            <a:grpSpLocks/>
          </p:cNvGrpSpPr>
          <p:nvPr/>
        </p:nvGrpSpPr>
        <p:grpSpPr bwMode="auto">
          <a:xfrm>
            <a:off x="6265863" y="2297113"/>
            <a:ext cx="4667250" cy="558800"/>
            <a:chOff x="1274880" y="3325188"/>
            <a:chExt cx="5745579" cy="687864"/>
          </a:xfrm>
        </p:grpSpPr>
        <p:sp>
          <p:nvSpPr>
            <p:cNvPr id="141" name="矩形 140"/>
            <p:cNvSpPr/>
            <p:nvPr/>
          </p:nvSpPr>
          <p:spPr>
            <a:xfrm>
              <a:off x="1274880" y="3676937"/>
              <a:ext cx="5745579" cy="3361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just">
                <a:lnSpc>
                  <a:spcPct val="120000"/>
                </a:lnSpc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142" name="矩形 141"/>
            <p:cNvSpPr/>
            <p:nvPr/>
          </p:nvSpPr>
          <p:spPr>
            <a:xfrm>
              <a:off x="1274880" y="3325188"/>
              <a:ext cx="5528653" cy="5237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b="1" dirty="0"/>
            </a:p>
          </p:txBody>
        </p:sp>
      </p:grpSp>
      <p:sp>
        <p:nvSpPr>
          <p:cNvPr id="25" name="文本框 24"/>
          <p:cNvSpPr txBox="1"/>
          <p:nvPr/>
        </p:nvSpPr>
        <p:spPr>
          <a:xfrm>
            <a:off x="1632056" y="207876"/>
            <a:ext cx="7536551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>
              <a:defRPr/>
            </a:pPr>
            <a:r>
              <a:rPr lang="en-US" altLang="zh-CN" sz="3600" b="1" dirty="0">
                <a:solidFill>
                  <a:srgbClr val="CC6600"/>
                </a:solidFill>
                <a:latin typeface="Arial" panose="020B0604020202020204" pitchFamily="34" charset="0"/>
              </a:rPr>
              <a:t>THẨM ĐỊNH GIÁ CỦA NHÀ NƯỚC</a:t>
            </a:r>
            <a:endParaRPr lang="zh-CN" altLang="en-US" sz="3600" b="1" dirty="0">
              <a:solidFill>
                <a:srgbClr val="CC6600"/>
              </a:solidFill>
              <a:latin typeface="Arial" panose="020B0604020202020204" pitchFamily="34" charset="0"/>
            </a:endParaRPr>
          </a:p>
        </p:txBody>
      </p:sp>
      <p:grpSp>
        <p:nvGrpSpPr>
          <p:cNvPr id="30" name="组合 136"/>
          <p:cNvGrpSpPr>
            <a:grpSpLocks/>
          </p:cNvGrpSpPr>
          <p:nvPr/>
        </p:nvGrpSpPr>
        <p:grpSpPr bwMode="auto">
          <a:xfrm>
            <a:off x="6265863" y="3203575"/>
            <a:ext cx="4667250" cy="558800"/>
            <a:chOff x="1274880" y="3325188"/>
            <a:chExt cx="5745578" cy="687864"/>
          </a:xfrm>
        </p:grpSpPr>
        <p:sp>
          <p:nvSpPr>
            <p:cNvPr id="31" name="矩形 137"/>
            <p:cNvSpPr/>
            <p:nvPr/>
          </p:nvSpPr>
          <p:spPr>
            <a:xfrm>
              <a:off x="1274880" y="3676937"/>
              <a:ext cx="5745578" cy="3361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just">
                <a:lnSpc>
                  <a:spcPct val="120000"/>
                </a:lnSpc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32" name="矩形 138"/>
            <p:cNvSpPr/>
            <p:nvPr/>
          </p:nvSpPr>
          <p:spPr>
            <a:xfrm>
              <a:off x="1274880" y="3325188"/>
              <a:ext cx="3574374" cy="5237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b="1" dirty="0"/>
            </a:p>
          </p:txBody>
        </p:sp>
      </p:grpSp>
      <p:grpSp>
        <p:nvGrpSpPr>
          <p:cNvPr id="37" name="组合 136"/>
          <p:cNvGrpSpPr>
            <a:grpSpLocks/>
          </p:cNvGrpSpPr>
          <p:nvPr/>
        </p:nvGrpSpPr>
        <p:grpSpPr bwMode="auto">
          <a:xfrm>
            <a:off x="6265863" y="4103688"/>
            <a:ext cx="4667250" cy="558800"/>
            <a:chOff x="1274880" y="3325188"/>
            <a:chExt cx="5745578" cy="687864"/>
          </a:xfrm>
        </p:grpSpPr>
        <p:sp>
          <p:nvSpPr>
            <p:cNvPr id="38" name="矩形 137"/>
            <p:cNvSpPr/>
            <p:nvPr/>
          </p:nvSpPr>
          <p:spPr>
            <a:xfrm>
              <a:off x="1274880" y="3676937"/>
              <a:ext cx="5745578" cy="3361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just">
                <a:lnSpc>
                  <a:spcPct val="120000"/>
                </a:lnSpc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39" name="矩形 138"/>
            <p:cNvSpPr/>
            <p:nvPr/>
          </p:nvSpPr>
          <p:spPr>
            <a:xfrm>
              <a:off x="1274880" y="3325188"/>
              <a:ext cx="4786027" cy="52371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b="1" dirty="0"/>
            </a:p>
          </p:txBody>
        </p:sp>
      </p:grpSp>
      <p:grpSp>
        <p:nvGrpSpPr>
          <p:cNvPr id="44" name="组合 136"/>
          <p:cNvGrpSpPr>
            <a:grpSpLocks/>
          </p:cNvGrpSpPr>
          <p:nvPr/>
        </p:nvGrpSpPr>
        <p:grpSpPr bwMode="auto">
          <a:xfrm>
            <a:off x="6105525" y="2881313"/>
            <a:ext cx="4762500" cy="546100"/>
            <a:chOff x="1274880" y="3341043"/>
            <a:chExt cx="4849707" cy="1203389"/>
          </a:xfrm>
        </p:grpSpPr>
        <p:sp>
          <p:nvSpPr>
            <p:cNvPr id="45" name="矩形 137"/>
            <p:cNvSpPr/>
            <p:nvPr/>
          </p:nvSpPr>
          <p:spPr>
            <a:xfrm>
              <a:off x="1274880" y="3942737"/>
              <a:ext cx="4849707" cy="601695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185738" indent="-185738" algn="just">
                <a:lnSpc>
                  <a:spcPct val="120000"/>
                </a:lnSpc>
                <a:buFontTx/>
                <a:buAutoNum type="alphaLcParenBoth"/>
                <a:defRPr/>
              </a:pPr>
              <a:endParaRPr lang="en-US" altLang="zh-CN" sz="975" b="1" dirty="0">
                <a:latin typeface="Arial" panose="020B0604020202020204" pitchFamily="34" charset="0"/>
              </a:endParaRPr>
            </a:p>
          </p:txBody>
        </p:sp>
        <p:sp>
          <p:nvSpPr>
            <p:cNvPr id="46" name="矩形 138"/>
            <p:cNvSpPr/>
            <p:nvPr/>
          </p:nvSpPr>
          <p:spPr>
            <a:xfrm>
              <a:off x="1274880" y="3341043"/>
              <a:ext cx="3714876" cy="864060"/>
            </a:xfrm>
            <a:prstGeom prst="rect">
              <a:avLst/>
            </a:prstGeom>
          </p:spPr>
          <p:txBody>
            <a:bodyPr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20000"/>
                </a:lnSpc>
                <a:defRPr/>
              </a:pPr>
              <a:endParaRPr lang="zh-CN" altLang="en-US" sz="1625" b="1" dirty="0">
                <a:latin typeface="Cambria" pitchFamily="18" charset="0"/>
              </a:endParaRPr>
            </a:p>
          </p:txBody>
        </p:sp>
      </p:grpSp>
      <p:pic>
        <p:nvPicPr>
          <p:cNvPr id="50" name="图片占位符 3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99" r="18099"/>
          <a:stretch/>
        </p:blipFill>
        <p:spPr>
          <a:xfrm>
            <a:off x="8674311" y="2200335"/>
            <a:ext cx="2723411" cy="2723407"/>
          </a:xfrm>
          <a:prstGeom prst="ellipse">
            <a:avLst/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1" name="图片占位符 4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9877783" y="633542"/>
            <a:ext cx="687643" cy="687642"/>
          </a:xfrm>
          <a:custGeom>
            <a:avLst/>
            <a:gdLst>
              <a:gd name="connsiteX0" fmla="*/ 1064506 w 2128676"/>
              <a:gd name="connsiteY0" fmla="*/ 0 h 2128676"/>
              <a:gd name="connsiteX1" fmla="*/ 1261062 w 2128676"/>
              <a:gd name="connsiteY1" fmla="*/ 81417 h 2128676"/>
              <a:gd name="connsiteX2" fmla="*/ 2047260 w 2128676"/>
              <a:gd name="connsiteY2" fmla="*/ 867615 h 2128676"/>
              <a:gd name="connsiteX3" fmla="*/ 2047260 w 2128676"/>
              <a:gd name="connsiteY3" fmla="*/ 1260726 h 2128676"/>
              <a:gd name="connsiteX4" fmla="*/ 1260727 w 2128676"/>
              <a:gd name="connsiteY4" fmla="*/ 2047260 h 2128676"/>
              <a:gd name="connsiteX5" fmla="*/ 867615 w 2128676"/>
              <a:gd name="connsiteY5" fmla="*/ 2047260 h 2128676"/>
              <a:gd name="connsiteX6" fmla="*/ 81417 w 2128676"/>
              <a:gd name="connsiteY6" fmla="*/ 1261062 h 2128676"/>
              <a:gd name="connsiteX7" fmla="*/ 81417 w 2128676"/>
              <a:gd name="connsiteY7" fmla="*/ 867950 h 2128676"/>
              <a:gd name="connsiteX8" fmla="*/ 867950 w 2128676"/>
              <a:gd name="connsiteY8" fmla="*/ 81417 h 2128676"/>
              <a:gd name="connsiteX9" fmla="*/ 1064506 w 2128676"/>
              <a:gd name="connsiteY9" fmla="*/ 0 h 2128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28676" h="2128676">
                <a:moveTo>
                  <a:pt x="1064506" y="0"/>
                </a:moveTo>
                <a:cubicBezTo>
                  <a:pt x="1135645" y="0"/>
                  <a:pt x="1206784" y="27139"/>
                  <a:pt x="1261062" y="81417"/>
                </a:cubicBezTo>
                <a:lnTo>
                  <a:pt x="2047260" y="867615"/>
                </a:lnTo>
                <a:cubicBezTo>
                  <a:pt x="2155815" y="976170"/>
                  <a:pt x="2155815" y="1152171"/>
                  <a:pt x="2047260" y="1260726"/>
                </a:cubicBezTo>
                <a:lnTo>
                  <a:pt x="1260727" y="2047260"/>
                </a:lnTo>
                <a:cubicBezTo>
                  <a:pt x="1152172" y="2155815"/>
                  <a:pt x="976170" y="2155815"/>
                  <a:pt x="867615" y="2047260"/>
                </a:cubicBezTo>
                <a:lnTo>
                  <a:pt x="81417" y="1261062"/>
                </a:lnTo>
                <a:cubicBezTo>
                  <a:pt x="-27138" y="1152507"/>
                  <a:pt x="-27138" y="976505"/>
                  <a:pt x="81417" y="867950"/>
                </a:cubicBezTo>
                <a:lnTo>
                  <a:pt x="867950" y="81417"/>
                </a:lnTo>
                <a:cubicBezTo>
                  <a:pt x="922227" y="27139"/>
                  <a:pt x="993367" y="0"/>
                  <a:pt x="1064506" y="0"/>
                </a:cubicBez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</p:pic>
      <p:grpSp>
        <p:nvGrpSpPr>
          <p:cNvPr id="52" name="组合 129"/>
          <p:cNvGrpSpPr>
            <a:grpSpLocks/>
          </p:cNvGrpSpPr>
          <p:nvPr/>
        </p:nvGrpSpPr>
        <p:grpSpPr bwMode="auto">
          <a:xfrm>
            <a:off x="9877333" y="1381125"/>
            <a:ext cx="687387" cy="687388"/>
            <a:chOff x="6091498" y="5026723"/>
            <a:chExt cx="846331" cy="846330"/>
          </a:xfrm>
        </p:grpSpPr>
        <p:sp>
          <p:nvSpPr>
            <p:cNvPr id="53" name="椭圆 130"/>
            <p:cNvSpPr/>
            <p:nvPr/>
          </p:nvSpPr>
          <p:spPr>
            <a:xfrm>
              <a:off x="6091498" y="5026723"/>
              <a:ext cx="846331" cy="846330"/>
            </a:xfrm>
            <a:prstGeom prst="ellipse">
              <a:avLst/>
            </a:prstGeom>
            <a:noFill/>
            <a:ln w="762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54" name="椭圆 18"/>
            <p:cNvSpPr/>
            <p:nvPr/>
          </p:nvSpPr>
          <p:spPr>
            <a:xfrm>
              <a:off x="6285000" y="5220226"/>
              <a:ext cx="459326" cy="459324"/>
            </a:xfrm>
            <a:custGeom>
              <a:avLst/>
              <a:gdLst>
                <a:gd name="connsiteX0" fmla="*/ 157638 w 338138"/>
                <a:gd name="connsiteY0" fmla="*/ 144463 h 338138"/>
                <a:gd name="connsiteX1" fmla="*/ 165544 w 338138"/>
                <a:gd name="connsiteY1" fmla="*/ 148443 h 338138"/>
                <a:gd name="connsiteX2" fmla="*/ 249865 w 338138"/>
                <a:gd name="connsiteY2" fmla="*/ 233341 h 338138"/>
                <a:gd name="connsiteX3" fmla="*/ 280167 w 338138"/>
                <a:gd name="connsiteY3" fmla="*/ 232015 h 338138"/>
                <a:gd name="connsiteX4" fmla="*/ 286755 w 338138"/>
                <a:gd name="connsiteY4" fmla="*/ 234668 h 338138"/>
                <a:gd name="connsiteX5" fmla="*/ 335503 w 338138"/>
                <a:gd name="connsiteY5" fmla="*/ 283750 h 338138"/>
                <a:gd name="connsiteX6" fmla="*/ 338138 w 338138"/>
                <a:gd name="connsiteY6" fmla="*/ 293036 h 338138"/>
                <a:gd name="connsiteX7" fmla="*/ 330233 w 338138"/>
                <a:gd name="connsiteY7" fmla="*/ 298342 h 338138"/>
                <a:gd name="connsiteX8" fmla="*/ 311788 w 338138"/>
                <a:gd name="connsiteY8" fmla="*/ 303648 h 338138"/>
                <a:gd name="connsiteX9" fmla="*/ 303883 w 338138"/>
                <a:gd name="connsiteY9" fmla="*/ 310281 h 338138"/>
                <a:gd name="connsiteX10" fmla="*/ 299930 w 338138"/>
                <a:gd name="connsiteY10" fmla="*/ 331505 h 338138"/>
                <a:gd name="connsiteX11" fmla="*/ 293343 w 338138"/>
                <a:gd name="connsiteY11" fmla="*/ 338138 h 338138"/>
                <a:gd name="connsiteX12" fmla="*/ 290708 w 338138"/>
                <a:gd name="connsiteY12" fmla="*/ 338138 h 338138"/>
                <a:gd name="connsiteX13" fmla="*/ 284120 w 338138"/>
                <a:gd name="connsiteY13" fmla="*/ 335485 h 338138"/>
                <a:gd name="connsiteX14" fmla="*/ 235372 w 338138"/>
                <a:gd name="connsiteY14" fmla="*/ 286403 h 338138"/>
                <a:gd name="connsiteX15" fmla="*/ 232737 w 338138"/>
                <a:gd name="connsiteY15" fmla="*/ 279770 h 338138"/>
                <a:gd name="connsiteX16" fmla="*/ 234054 w 338138"/>
                <a:gd name="connsiteY16" fmla="*/ 249260 h 338138"/>
                <a:gd name="connsiteX17" fmla="*/ 149733 w 338138"/>
                <a:gd name="connsiteY17" fmla="*/ 164361 h 338138"/>
                <a:gd name="connsiteX18" fmla="*/ 149733 w 338138"/>
                <a:gd name="connsiteY18" fmla="*/ 148443 h 338138"/>
                <a:gd name="connsiteX19" fmla="*/ 157638 w 338138"/>
                <a:gd name="connsiteY19" fmla="*/ 144463 h 338138"/>
                <a:gd name="connsiteX20" fmla="*/ 145922 w 338138"/>
                <a:gd name="connsiteY20" fmla="*/ 120650 h 338138"/>
                <a:gd name="connsiteX21" fmla="*/ 169863 w 338138"/>
                <a:gd name="connsiteY21" fmla="*/ 137383 h 338138"/>
                <a:gd name="connsiteX22" fmla="*/ 157893 w 338138"/>
                <a:gd name="connsiteY22" fmla="*/ 133522 h 338138"/>
                <a:gd name="connsiteX23" fmla="*/ 141931 w 338138"/>
                <a:gd name="connsiteY23" fmla="*/ 141245 h 338138"/>
                <a:gd name="connsiteX24" fmla="*/ 137941 w 338138"/>
                <a:gd name="connsiteY24" fmla="*/ 168275 h 338138"/>
                <a:gd name="connsiteX25" fmla="*/ 120650 w 338138"/>
                <a:gd name="connsiteY25" fmla="*/ 145106 h 338138"/>
                <a:gd name="connsiteX26" fmla="*/ 145922 w 338138"/>
                <a:gd name="connsiteY26" fmla="*/ 120650 h 338138"/>
                <a:gd name="connsiteX27" fmla="*/ 146051 w 338138"/>
                <a:gd name="connsiteY27" fmla="*/ 60325 h 338138"/>
                <a:gd name="connsiteX28" fmla="*/ 230188 w 338138"/>
                <a:gd name="connsiteY28" fmla="*/ 145257 h 338138"/>
                <a:gd name="connsiteX29" fmla="*/ 219671 w 338138"/>
                <a:gd name="connsiteY29" fmla="*/ 186395 h 338138"/>
                <a:gd name="connsiteX30" fmla="*/ 193378 w 338138"/>
                <a:gd name="connsiteY30" fmla="*/ 161181 h 338138"/>
                <a:gd name="connsiteX31" fmla="*/ 196007 w 338138"/>
                <a:gd name="connsiteY31" fmla="*/ 145257 h 338138"/>
                <a:gd name="connsiteX32" fmla="*/ 146051 w 338138"/>
                <a:gd name="connsiteY32" fmla="*/ 94828 h 338138"/>
                <a:gd name="connsiteX33" fmla="*/ 96094 w 338138"/>
                <a:gd name="connsiteY33" fmla="*/ 145257 h 338138"/>
                <a:gd name="connsiteX34" fmla="*/ 146051 w 338138"/>
                <a:gd name="connsiteY34" fmla="*/ 195685 h 338138"/>
                <a:gd name="connsiteX35" fmla="*/ 161827 w 338138"/>
                <a:gd name="connsiteY35" fmla="*/ 193031 h 338138"/>
                <a:gd name="connsiteX36" fmla="*/ 188119 w 338138"/>
                <a:gd name="connsiteY36" fmla="*/ 219572 h 338138"/>
                <a:gd name="connsiteX37" fmla="*/ 146051 w 338138"/>
                <a:gd name="connsiteY37" fmla="*/ 230188 h 338138"/>
                <a:gd name="connsiteX38" fmla="*/ 61913 w 338138"/>
                <a:gd name="connsiteY38" fmla="*/ 145257 h 338138"/>
                <a:gd name="connsiteX39" fmla="*/ 146051 w 338138"/>
                <a:gd name="connsiteY39" fmla="*/ 60325 h 338138"/>
                <a:gd name="connsiteX40" fmla="*/ 145257 w 338138"/>
                <a:gd name="connsiteY40" fmla="*/ 0 h 338138"/>
                <a:gd name="connsiteX41" fmla="*/ 290513 w 338138"/>
                <a:gd name="connsiteY41" fmla="*/ 145257 h 338138"/>
                <a:gd name="connsiteX42" fmla="*/ 269385 w 338138"/>
                <a:gd name="connsiteY42" fmla="*/ 221846 h 338138"/>
                <a:gd name="connsiteX43" fmla="*/ 254859 w 338138"/>
                <a:gd name="connsiteY43" fmla="*/ 221846 h 338138"/>
                <a:gd name="connsiteX44" fmla="*/ 239013 w 338138"/>
                <a:gd name="connsiteY44" fmla="*/ 206000 h 338138"/>
                <a:gd name="connsiteX45" fmla="*/ 256180 w 338138"/>
                <a:gd name="connsiteY45" fmla="*/ 145257 h 338138"/>
                <a:gd name="connsiteX46" fmla="*/ 145257 w 338138"/>
                <a:gd name="connsiteY46" fmla="*/ 34333 h 338138"/>
                <a:gd name="connsiteX47" fmla="*/ 34333 w 338138"/>
                <a:gd name="connsiteY47" fmla="*/ 145257 h 338138"/>
                <a:gd name="connsiteX48" fmla="*/ 145257 w 338138"/>
                <a:gd name="connsiteY48" fmla="*/ 256180 h 338138"/>
                <a:gd name="connsiteX49" fmla="*/ 206000 w 338138"/>
                <a:gd name="connsiteY49" fmla="*/ 239013 h 338138"/>
                <a:gd name="connsiteX50" fmla="*/ 221847 w 338138"/>
                <a:gd name="connsiteY50" fmla="*/ 254859 h 338138"/>
                <a:gd name="connsiteX51" fmla="*/ 221847 w 338138"/>
                <a:gd name="connsiteY51" fmla="*/ 269385 h 338138"/>
                <a:gd name="connsiteX52" fmla="*/ 145257 w 338138"/>
                <a:gd name="connsiteY52" fmla="*/ 290513 h 338138"/>
                <a:gd name="connsiteX53" fmla="*/ 0 w 338138"/>
                <a:gd name="connsiteY53" fmla="*/ 145257 h 338138"/>
                <a:gd name="connsiteX54" fmla="*/ 145257 w 338138"/>
                <a:gd name="connsiteY54" fmla="*/ 0 h 338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338138" h="338138">
                  <a:moveTo>
                    <a:pt x="157638" y="144463"/>
                  </a:moveTo>
                  <a:cubicBezTo>
                    <a:pt x="160273" y="144463"/>
                    <a:pt x="162908" y="145790"/>
                    <a:pt x="165544" y="148443"/>
                  </a:cubicBezTo>
                  <a:cubicBezTo>
                    <a:pt x="165544" y="148443"/>
                    <a:pt x="165544" y="148443"/>
                    <a:pt x="249865" y="233341"/>
                  </a:cubicBezTo>
                  <a:cubicBezTo>
                    <a:pt x="249865" y="233341"/>
                    <a:pt x="249865" y="233341"/>
                    <a:pt x="280167" y="232015"/>
                  </a:cubicBezTo>
                  <a:cubicBezTo>
                    <a:pt x="282803" y="232015"/>
                    <a:pt x="285438" y="233341"/>
                    <a:pt x="286755" y="234668"/>
                  </a:cubicBezTo>
                  <a:cubicBezTo>
                    <a:pt x="286755" y="234668"/>
                    <a:pt x="286755" y="234668"/>
                    <a:pt x="335503" y="283750"/>
                  </a:cubicBezTo>
                  <a:cubicBezTo>
                    <a:pt x="338138" y="286403"/>
                    <a:pt x="338138" y="289056"/>
                    <a:pt x="338138" y="293036"/>
                  </a:cubicBezTo>
                  <a:cubicBezTo>
                    <a:pt x="336821" y="295689"/>
                    <a:pt x="334186" y="298342"/>
                    <a:pt x="330233" y="298342"/>
                  </a:cubicBezTo>
                  <a:cubicBezTo>
                    <a:pt x="330233" y="298342"/>
                    <a:pt x="330233" y="298342"/>
                    <a:pt x="311788" y="303648"/>
                  </a:cubicBezTo>
                  <a:cubicBezTo>
                    <a:pt x="307835" y="303648"/>
                    <a:pt x="305200" y="306301"/>
                    <a:pt x="303883" y="310281"/>
                  </a:cubicBezTo>
                  <a:cubicBezTo>
                    <a:pt x="303883" y="310281"/>
                    <a:pt x="303883" y="310281"/>
                    <a:pt x="299930" y="331505"/>
                  </a:cubicBezTo>
                  <a:cubicBezTo>
                    <a:pt x="298613" y="334158"/>
                    <a:pt x="295978" y="336812"/>
                    <a:pt x="293343" y="338138"/>
                  </a:cubicBezTo>
                  <a:cubicBezTo>
                    <a:pt x="292025" y="338138"/>
                    <a:pt x="292025" y="338138"/>
                    <a:pt x="290708" y="338138"/>
                  </a:cubicBezTo>
                  <a:cubicBezTo>
                    <a:pt x="288073" y="338138"/>
                    <a:pt x="285438" y="336812"/>
                    <a:pt x="284120" y="335485"/>
                  </a:cubicBezTo>
                  <a:cubicBezTo>
                    <a:pt x="284120" y="335485"/>
                    <a:pt x="284120" y="335485"/>
                    <a:pt x="235372" y="286403"/>
                  </a:cubicBezTo>
                  <a:cubicBezTo>
                    <a:pt x="232737" y="283750"/>
                    <a:pt x="232737" y="281097"/>
                    <a:pt x="232737" y="279770"/>
                  </a:cubicBezTo>
                  <a:cubicBezTo>
                    <a:pt x="232737" y="279770"/>
                    <a:pt x="232737" y="279770"/>
                    <a:pt x="234054" y="249260"/>
                  </a:cubicBezTo>
                  <a:cubicBezTo>
                    <a:pt x="234054" y="249260"/>
                    <a:pt x="234054" y="249260"/>
                    <a:pt x="149733" y="164361"/>
                  </a:cubicBezTo>
                  <a:cubicBezTo>
                    <a:pt x="144463" y="159055"/>
                    <a:pt x="144463" y="152422"/>
                    <a:pt x="149733" y="148443"/>
                  </a:cubicBezTo>
                  <a:cubicBezTo>
                    <a:pt x="151051" y="145790"/>
                    <a:pt x="155003" y="144463"/>
                    <a:pt x="157638" y="144463"/>
                  </a:cubicBezTo>
                  <a:close/>
                  <a:moveTo>
                    <a:pt x="145922" y="120650"/>
                  </a:moveTo>
                  <a:cubicBezTo>
                    <a:pt x="157893" y="120650"/>
                    <a:pt x="167203" y="128373"/>
                    <a:pt x="169863" y="137383"/>
                  </a:cubicBezTo>
                  <a:cubicBezTo>
                    <a:pt x="167203" y="134809"/>
                    <a:pt x="161883" y="133522"/>
                    <a:pt x="157893" y="133522"/>
                  </a:cubicBezTo>
                  <a:cubicBezTo>
                    <a:pt x="151242" y="133522"/>
                    <a:pt x="145922" y="136096"/>
                    <a:pt x="141931" y="141245"/>
                  </a:cubicBezTo>
                  <a:cubicBezTo>
                    <a:pt x="133951" y="147680"/>
                    <a:pt x="132620" y="160552"/>
                    <a:pt x="137941" y="168275"/>
                  </a:cubicBezTo>
                  <a:cubicBezTo>
                    <a:pt x="128630" y="165701"/>
                    <a:pt x="120650" y="156691"/>
                    <a:pt x="120650" y="145106"/>
                  </a:cubicBezTo>
                  <a:cubicBezTo>
                    <a:pt x="120650" y="132234"/>
                    <a:pt x="132620" y="120650"/>
                    <a:pt x="145922" y="120650"/>
                  </a:cubicBezTo>
                  <a:close/>
                  <a:moveTo>
                    <a:pt x="146051" y="60325"/>
                  </a:moveTo>
                  <a:cubicBezTo>
                    <a:pt x="192063" y="60325"/>
                    <a:pt x="230188" y="98810"/>
                    <a:pt x="230188" y="145257"/>
                  </a:cubicBezTo>
                  <a:cubicBezTo>
                    <a:pt x="230188" y="159854"/>
                    <a:pt x="226244" y="174452"/>
                    <a:pt x="219671" y="186395"/>
                  </a:cubicBezTo>
                  <a:lnTo>
                    <a:pt x="193378" y="161181"/>
                  </a:lnTo>
                  <a:cubicBezTo>
                    <a:pt x="196007" y="155873"/>
                    <a:pt x="196007" y="150565"/>
                    <a:pt x="196007" y="145257"/>
                  </a:cubicBezTo>
                  <a:cubicBezTo>
                    <a:pt x="196007" y="117388"/>
                    <a:pt x="173658" y="94828"/>
                    <a:pt x="146051" y="94828"/>
                  </a:cubicBezTo>
                  <a:cubicBezTo>
                    <a:pt x="118443" y="94828"/>
                    <a:pt x="96094" y="117388"/>
                    <a:pt x="96094" y="145257"/>
                  </a:cubicBezTo>
                  <a:cubicBezTo>
                    <a:pt x="96094" y="173125"/>
                    <a:pt x="118443" y="195685"/>
                    <a:pt x="146051" y="195685"/>
                  </a:cubicBezTo>
                  <a:cubicBezTo>
                    <a:pt x="151309" y="195685"/>
                    <a:pt x="156568" y="194358"/>
                    <a:pt x="161827" y="193031"/>
                  </a:cubicBezTo>
                  <a:cubicBezTo>
                    <a:pt x="161827" y="193031"/>
                    <a:pt x="161827" y="193031"/>
                    <a:pt x="188119" y="219572"/>
                  </a:cubicBezTo>
                  <a:cubicBezTo>
                    <a:pt x="174973" y="226207"/>
                    <a:pt x="161827" y="230188"/>
                    <a:pt x="146051" y="230188"/>
                  </a:cubicBezTo>
                  <a:cubicBezTo>
                    <a:pt x="100038" y="230188"/>
                    <a:pt x="61913" y="191703"/>
                    <a:pt x="61913" y="145257"/>
                  </a:cubicBezTo>
                  <a:cubicBezTo>
                    <a:pt x="61913" y="98810"/>
                    <a:pt x="100038" y="60325"/>
                    <a:pt x="146051" y="60325"/>
                  </a:cubicBezTo>
                  <a:close/>
                  <a:moveTo>
                    <a:pt x="145257" y="0"/>
                  </a:moveTo>
                  <a:cubicBezTo>
                    <a:pt x="225808" y="0"/>
                    <a:pt x="290513" y="64705"/>
                    <a:pt x="290513" y="145257"/>
                  </a:cubicBezTo>
                  <a:cubicBezTo>
                    <a:pt x="290513" y="172987"/>
                    <a:pt x="282590" y="199398"/>
                    <a:pt x="269385" y="221846"/>
                  </a:cubicBezTo>
                  <a:cubicBezTo>
                    <a:pt x="269385" y="221846"/>
                    <a:pt x="269385" y="221846"/>
                    <a:pt x="254859" y="221846"/>
                  </a:cubicBezTo>
                  <a:cubicBezTo>
                    <a:pt x="254859" y="221846"/>
                    <a:pt x="254859" y="221846"/>
                    <a:pt x="239013" y="206000"/>
                  </a:cubicBezTo>
                  <a:cubicBezTo>
                    <a:pt x="249577" y="188833"/>
                    <a:pt x="256180" y="167705"/>
                    <a:pt x="256180" y="145257"/>
                  </a:cubicBezTo>
                  <a:cubicBezTo>
                    <a:pt x="256180" y="84513"/>
                    <a:pt x="207321" y="34333"/>
                    <a:pt x="145257" y="34333"/>
                  </a:cubicBezTo>
                  <a:cubicBezTo>
                    <a:pt x="84513" y="34333"/>
                    <a:pt x="34333" y="84513"/>
                    <a:pt x="34333" y="145257"/>
                  </a:cubicBezTo>
                  <a:cubicBezTo>
                    <a:pt x="34333" y="207321"/>
                    <a:pt x="84513" y="256180"/>
                    <a:pt x="145257" y="256180"/>
                  </a:cubicBezTo>
                  <a:cubicBezTo>
                    <a:pt x="167705" y="256180"/>
                    <a:pt x="188834" y="249577"/>
                    <a:pt x="206000" y="239013"/>
                  </a:cubicBezTo>
                  <a:cubicBezTo>
                    <a:pt x="206000" y="239013"/>
                    <a:pt x="206000" y="239013"/>
                    <a:pt x="221847" y="254859"/>
                  </a:cubicBezTo>
                  <a:cubicBezTo>
                    <a:pt x="221847" y="254859"/>
                    <a:pt x="221847" y="254859"/>
                    <a:pt x="221847" y="269385"/>
                  </a:cubicBezTo>
                  <a:cubicBezTo>
                    <a:pt x="199398" y="282590"/>
                    <a:pt x="172988" y="290513"/>
                    <a:pt x="145257" y="290513"/>
                  </a:cubicBezTo>
                  <a:cubicBezTo>
                    <a:pt x="64705" y="290513"/>
                    <a:pt x="0" y="225808"/>
                    <a:pt x="0" y="145257"/>
                  </a:cubicBezTo>
                  <a:cubicBezTo>
                    <a:pt x="0" y="64705"/>
                    <a:pt x="64705" y="0"/>
                    <a:pt x="1452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4295" tIns="37148" rIns="74295" bIns="37148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1463"/>
            </a:p>
          </p:txBody>
        </p:sp>
      </p:grpSp>
    </p:spTree>
    <p:extLst>
      <p:ext uri="{BB962C8B-B14F-4D97-AF65-F5344CB8AC3E}">
        <p14:creationId xmlns:p14="http://schemas.microsoft.com/office/powerpoint/2010/main" val="16847076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6096" y="989915"/>
            <a:ext cx="11541103" cy="505144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600" dirty="0">
                <a:solidFill>
                  <a:srgbClr val="333399"/>
                </a:solidFill>
              </a:rPr>
              <a:t>a) </a:t>
            </a:r>
            <a:r>
              <a:rPr lang="en-US" sz="2600" dirty="0" err="1">
                <a:solidFill>
                  <a:srgbClr val="333399"/>
                </a:solidFill>
              </a:rPr>
              <a:t>Yêu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cầu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cung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cấp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thông</a:t>
            </a:r>
            <a:r>
              <a:rPr lang="en-US" sz="2600" dirty="0">
                <a:solidFill>
                  <a:srgbClr val="333399"/>
                </a:solidFill>
              </a:rPr>
              <a:t> tin, </a:t>
            </a:r>
            <a:r>
              <a:rPr lang="en-US" sz="2600" dirty="0" err="1">
                <a:solidFill>
                  <a:srgbClr val="333399"/>
                </a:solidFill>
              </a:rPr>
              <a:t>tài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liệu</a:t>
            </a:r>
            <a:r>
              <a:rPr lang="en-US" sz="2600" dirty="0">
                <a:solidFill>
                  <a:srgbClr val="333399"/>
                </a:solidFill>
              </a:rPr>
              <a:t>, </a:t>
            </a:r>
            <a:r>
              <a:rPr lang="en-US" sz="2600" dirty="0" err="1">
                <a:solidFill>
                  <a:srgbClr val="333399"/>
                </a:solidFill>
              </a:rPr>
              <a:t>nguồn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lực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cần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thiết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phục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vụ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việc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;</a:t>
            </a:r>
          </a:p>
          <a:p>
            <a:pPr>
              <a:lnSpc>
                <a:spcPct val="120000"/>
              </a:lnSpc>
            </a:pPr>
            <a:r>
              <a:rPr lang="en-US" sz="2600" dirty="0">
                <a:solidFill>
                  <a:srgbClr val="333399"/>
                </a:solidFill>
              </a:rPr>
              <a:t>b) </a:t>
            </a:r>
            <a:r>
              <a:rPr lang="en-US" sz="2600" dirty="0" err="1">
                <a:solidFill>
                  <a:srgbClr val="333399"/>
                </a:solidFill>
              </a:rPr>
              <a:t>Thuê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tổ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chức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có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chức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năng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thực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hiện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tình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trạng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kinh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tế</a:t>
            </a:r>
            <a:r>
              <a:rPr lang="en-US" sz="2600" dirty="0">
                <a:solidFill>
                  <a:srgbClr val="333399"/>
                </a:solidFill>
              </a:rPr>
              <a:t> - </a:t>
            </a:r>
            <a:r>
              <a:rPr lang="en-US" sz="2600" dirty="0" err="1">
                <a:solidFill>
                  <a:srgbClr val="333399"/>
                </a:solidFill>
              </a:rPr>
              <a:t>kỹ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thuật</a:t>
            </a:r>
            <a:r>
              <a:rPr lang="en-US" sz="2600" dirty="0">
                <a:solidFill>
                  <a:srgbClr val="333399"/>
                </a:solidFill>
              </a:rPr>
              <a:t>, </a:t>
            </a:r>
            <a:r>
              <a:rPr lang="en-US" sz="2600" dirty="0" err="1">
                <a:solidFill>
                  <a:srgbClr val="333399"/>
                </a:solidFill>
              </a:rPr>
              <a:t>chất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lượng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tài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sản</a:t>
            </a:r>
            <a:r>
              <a:rPr lang="en-US" sz="2600" dirty="0">
                <a:solidFill>
                  <a:srgbClr val="333399"/>
                </a:solidFill>
              </a:rPr>
              <a:t>; </a:t>
            </a:r>
            <a:r>
              <a:rPr lang="en-US" sz="2600" dirty="0" err="1">
                <a:solidFill>
                  <a:srgbClr val="333399"/>
                </a:solidFill>
              </a:rPr>
              <a:t>thuê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doanh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nghiệp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thực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hiện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một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phần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hoặc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toàn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bộ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công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việc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;</a:t>
            </a:r>
          </a:p>
          <a:p>
            <a:pPr>
              <a:lnSpc>
                <a:spcPct val="120000"/>
              </a:lnSpc>
            </a:pPr>
            <a:r>
              <a:rPr lang="en-US" sz="2600" dirty="0">
                <a:solidFill>
                  <a:srgbClr val="333399"/>
                </a:solidFill>
              </a:rPr>
              <a:t>c) </a:t>
            </a:r>
            <a:r>
              <a:rPr lang="en-US" sz="2600" dirty="0" err="1">
                <a:solidFill>
                  <a:srgbClr val="333399"/>
                </a:solidFill>
              </a:rPr>
              <a:t>Xem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xét</a:t>
            </a:r>
            <a:r>
              <a:rPr lang="en-US" sz="2600" dirty="0">
                <a:solidFill>
                  <a:srgbClr val="333399"/>
                </a:solidFill>
              </a:rPr>
              <a:t>, </a:t>
            </a:r>
            <a:r>
              <a:rPr lang="en-US" sz="2600" dirty="0" err="1">
                <a:solidFill>
                  <a:srgbClr val="333399"/>
                </a:solidFill>
              </a:rPr>
              <a:t>quyết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sử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dụng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kết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quả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đơn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vị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tư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vấn</a:t>
            </a:r>
            <a:r>
              <a:rPr lang="en-US" sz="2600" dirty="0">
                <a:solidFill>
                  <a:srgbClr val="333399"/>
                </a:solidFill>
              </a:rPr>
              <a:t>, </a:t>
            </a:r>
            <a:r>
              <a:rPr lang="en-US" sz="2600" dirty="0" err="1">
                <a:solidFill>
                  <a:srgbClr val="333399"/>
                </a:solidFill>
              </a:rPr>
              <a:t>doanh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nghiệp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;</a:t>
            </a:r>
          </a:p>
          <a:p>
            <a:pPr>
              <a:lnSpc>
                <a:spcPct val="120000"/>
              </a:lnSpc>
            </a:pPr>
            <a:r>
              <a:rPr lang="en-US" sz="2600" dirty="0">
                <a:solidFill>
                  <a:srgbClr val="333399"/>
                </a:solidFill>
              </a:rPr>
              <a:t>d) </a:t>
            </a:r>
            <a:r>
              <a:rPr lang="en-US" sz="2600" dirty="0" err="1">
                <a:solidFill>
                  <a:srgbClr val="333399"/>
                </a:solidFill>
              </a:rPr>
              <a:t>Báo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cáo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cấp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có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quyền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về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việc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không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có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đủ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thông</a:t>
            </a:r>
            <a:r>
              <a:rPr lang="en-US" sz="2600" dirty="0">
                <a:solidFill>
                  <a:srgbClr val="333399"/>
                </a:solidFill>
              </a:rPr>
              <a:t> tin, </a:t>
            </a:r>
            <a:r>
              <a:rPr lang="en-US" sz="2600" dirty="0" err="1">
                <a:solidFill>
                  <a:srgbClr val="333399"/>
                </a:solidFill>
              </a:rPr>
              <a:t>tài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liệu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để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thực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hiện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;</a:t>
            </a:r>
          </a:p>
          <a:p>
            <a:pPr>
              <a:lnSpc>
                <a:spcPct val="120000"/>
              </a:lnSpc>
            </a:pPr>
            <a:r>
              <a:rPr lang="en-US" sz="2600" dirty="0">
                <a:solidFill>
                  <a:srgbClr val="333399"/>
                </a:solidFill>
              </a:rPr>
              <a:t>đ) </a:t>
            </a:r>
            <a:r>
              <a:rPr lang="en-US" sz="2600" dirty="0" err="1">
                <a:solidFill>
                  <a:srgbClr val="333399"/>
                </a:solidFill>
              </a:rPr>
              <a:t>Quyền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khác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theo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pháp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luật</a:t>
            </a:r>
            <a:r>
              <a:rPr lang="en-US" sz="2600" dirty="0">
                <a:solidFill>
                  <a:srgbClr val="333399"/>
                </a:solidFill>
              </a:rPr>
              <a:t>.</a:t>
            </a:r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4140715" y="248214"/>
            <a:ext cx="4903072" cy="517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5721" tIns="27861" rIns="55721" bIns="27861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zh-CN" sz="3000" b="1" dirty="0">
                <a:solidFill>
                  <a:srgbClr val="CC66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QUYỀN CỦA HỘI ĐỒNG TĐG</a:t>
            </a:r>
            <a:endParaRPr lang="zh-CN" altLang="en-US" sz="30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01063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6096" y="989915"/>
            <a:ext cx="11541103" cy="505144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rgbClr val="333399"/>
                </a:solidFill>
              </a:rPr>
              <a:t>a) </a:t>
            </a:r>
            <a:r>
              <a:rPr lang="en-US" dirty="0" err="1">
                <a:solidFill>
                  <a:srgbClr val="333399"/>
                </a:solidFill>
              </a:rPr>
              <a:t>Bảo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đảm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tính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độc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lập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chuyên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môn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nghiệp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vụ</a:t>
            </a:r>
            <a:r>
              <a:rPr lang="en-US" dirty="0">
                <a:solidFill>
                  <a:srgbClr val="333399"/>
                </a:solidFill>
              </a:rPr>
              <a:t>; </a:t>
            </a:r>
            <a:r>
              <a:rPr lang="en-US" dirty="0" err="1">
                <a:solidFill>
                  <a:srgbClr val="333399"/>
                </a:solidFill>
              </a:rPr>
              <a:t>tính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trung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thực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khách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quan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chính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xác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trong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trình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tài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sản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và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chịu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trách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nhiệm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hoạt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động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tuân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thủ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Chuẩn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mực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Việt</a:t>
            </a:r>
            <a:r>
              <a:rPr lang="en-US" dirty="0">
                <a:solidFill>
                  <a:srgbClr val="333399"/>
                </a:solidFill>
              </a:rPr>
              <a:t> Nam;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333399"/>
                </a:solidFill>
              </a:rPr>
              <a:t>b) </a:t>
            </a:r>
            <a:r>
              <a:rPr lang="en-US" dirty="0" err="1">
                <a:solidFill>
                  <a:srgbClr val="333399"/>
                </a:solidFill>
              </a:rPr>
              <a:t>Rà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soát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đánh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việc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tuân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thủ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về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thu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thập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phân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tích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thông</a:t>
            </a:r>
            <a:r>
              <a:rPr lang="en-US" dirty="0">
                <a:solidFill>
                  <a:srgbClr val="333399"/>
                </a:solidFill>
              </a:rPr>
              <a:t> tin, </a:t>
            </a:r>
            <a:r>
              <a:rPr lang="en-US" dirty="0" err="1">
                <a:solidFill>
                  <a:srgbClr val="333399"/>
                </a:solidFill>
              </a:rPr>
              <a:t>lựa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chọn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phương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pháp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, </a:t>
            </a:r>
            <a:r>
              <a:rPr lang="en-US" dirty="0" err="1">
                <a:solidFill>
                  <a:srgbClr val="333399"/>
                </a:solidFill>
              </a:rPr>
              <a:t>lập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báo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cáo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và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chứng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thư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trong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trường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hợp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thuê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thực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hiện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một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phần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hoặc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toàn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bộ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công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việc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thẩm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giá</a:t>
            </a:r>
            <a:r>
              <a:rPr lang="en-US" dirty="0">
                <a:solidFill>
                  <a:srgbClr val="333399"/>
                </a:solidFill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333399"/>
                </a:solidFill>
              </a:rPr>
              <a:t>c) </a:t>
            </a:r>
            <a:r>
              <a:rPr lang="en-US" dirty="0" err="1">
                <a:solidFill>
                  <a:srgbClr val="333399"/>
                </a:solidFill>
              </a:rPr>
              <a:t>Bảo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mật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thông</a:t>
            </a:r>
            <a:r>
              <a:rPr lang="en-US" dirty="0">
                <a:solidFill>
                  <a:srgbClr val="333399"/>
                </a:solidFill>
              </a:rPr>
              <a:t> tin </a:t>
            </a:r>
            <a:r>
              <a:rPr lang="en-US" dirty="0" err="1">
                <a:solidFill>
                  <a:srgbClr val="333399"/>
                </a:solidFill>
              </a:rPr>
              <a:t>theo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pháp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luật</a:t>
            </a:r>
            <a:r>
              <a:rPr lang="en-US" dirty="0">
                <a:solidFill>
                  <a:srgbClr val="333399"/>
                </a:solidFill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333399"/>
                </a:solidFill>
              </a:rPr>
              <a:t>d) </a:t>
            </a:r>
            <a:r>
              <a:rPr lang="en-US" dirty="0" err="1">
                <a:solidFill>
                  <a:srgbClr val="333399"/>
                </a:solidFill>
              </a:rPr>
              <a:t>Nghĩa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vụ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khác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theo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quy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định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pháp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luật</a:t>
            </a:r>
            <a:r>
              <a:rPr lang="en-US" dirty="0">
                <a:solidFill>
                  <a:srgbClr val="333399"/>
                </a:solidFill>
              </a:rPr>
              <a:t>.</a:t>
            </a:r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4140715" y="248214"/>
            <a:ext cx="5419239" cy="517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5721" tIns="27861" rIns="55721" bIns="27861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zh-CN" sz="3000" b="1" dirty="0">
                <a:solidFill>
                  <a:srgbClr val="CC66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NGHĨA VỤ CỦA HỘI ĐỒNG TĐG</a:t>
            </a:r>
            <a:endParaRPr lang="zh-CN" altLang="en-US" sz="30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40192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6096" y="989915"/>
            <a:ext cx="11541103" cy="505144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600" dirty="0">
                <a:solidFill>
                  <a:srgbClr val="333399"/>
                </a:solidFill>
              </a:rPr>
              <a:t>a) </a:t>
            </a:r>
            <a:r>
              <a:rPr lang="en-US" sz="2600" dirty="0" err="1">
                <a:solidFill>
                  <a:srgbClr val="333399"/>
                </a:solidFill>
              </a:rPr>
              <a:t>Tiếp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cận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thông</a:t>
            </a:r>
            <a:r>
              <a:rPr lang="en-US" sz="2600" dirty="0">
                <a:solidFill>
                  <a:srgbClr val="333399"/>
                </a:solidFill>
              </a:rPr>
              <a:t> tin, </a:t>
            </a:r>
            <a:r>
              <a:rPr lang="en-US" sz="2600" dirty="0" err="1">
                <a:solidFill>
                  <a:srgbClr val="333399"/>
                </a:solidFill>
              </a:rPr>
              <a:t>tài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liệu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có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liên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quan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phục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vụ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việc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solidFill>
                  <a:srgbClr val="333399"/>
                </a:solidFill>
              </a:rPr>
              <a:t>b) </a:t>
            </a:r>
            <a:r>
              <a:rPr lang="en-US" sz="2600" dirty="0" err="1">
                <a:solidFill>
                  <a:srgbClr val="333399"/>
                </a:solidFill>
              </a:rPr>
              <a:t>Đưa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ra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nhận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, </a:t>
            </a:r>
            <a:r>
              <a:rPr lang="en-US" sz="2600" dirty="0" err="1">
                <a:solidFill>
                  <a:srgbClr val="333399"/>
                </a:solidFill>
              </a:rPr>
              <a:t>đánh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mình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trong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trình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solidFill>
                  <a:srgbClr val="333399"/>
                </a:solidFill>
              </a:rPr>
              <a:t>c) </a:t>
            </a:r>
            <a:r>
              <a:rPr lang="en-US" sz="2600" dirty="0" err="1">
                <a:solidFill>
                  <a:srgbClr val="333399"/>
                </a:solidFill>
              </a:rPr>
              <a:t>Biểu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quyết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để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xác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trị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tài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sản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; </a:t>
            </a:r>
            <a:r>
              <a:rPr lang="en-US" sz="2600" dirty="0" err="1">
                <a:solidFill>
                  <a:srgbClr val="333399"/>
                </a:solidFill>
              </a:rPr>
              <a:t>trường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hợp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có</a:t>
            </a:r>
            <a:r>
              <a:rPr lang="en-US" sz="2600" dirty="0">
                <a:solidFill>
                  <a:srgbClr val="333399"/>
                </a:solidFill>
              </a:rPr>
              <a:t> ý </a:t>
            </a:r>
            <a:r>
              <a:rPr lang="en-US" sz="2600" dirty="0" err="1">
                <a:solidFill>
                  <a:srgbClr val="333399"/>
                </a:solidFill>
              </a:rPr>
              <a:t>kiến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khác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thì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có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quyền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bảo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lưu</a:t>
            </a:r>
            <a:r>
              <a:rPr lang="en-US" sz="2600" dirty="0">
                <a:solidFill>
                  <a:srgbClr val="333399"/>
                </a:solidFill>
              </a:rPr>
              <a:t> ý </a:t>
            </a:r>
            <a:r>
              <a:rPr lang="en-US" sz="2600" dirty="0" err="1">
                <a:solidFill>
                  <a:srgbClr val="333399"/>
                </a:solidFill>
              </a:rPr>
              <a:t>kiến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mình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và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được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ghi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vào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biên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bản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phiên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họp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hội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đồng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solidFill>
                  <a:srgbClr val="333399"/>
                </a:solidFill>
              </a:rPr>
              <a:t>d) </a:t>
            </a:r>
            <a:r>
              <a:rPr lang="en-US" sz="2600" dirty="0" err="1">
                <a:solidFill>
                  <a:srgbClr val="333399"/>
                </a:solidFill>
              </a:rPr>
              <a:t>Được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hưởng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chế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độ</a:t>
            </a:r>
            <a:r>
              <a:rPr lang="en-US" sz="2600" dirty="0">
                <a:solidFill>
                  <a:srgbClr val="333399"/>
                </a:solidFill>
              </a:rPr>
              <a:t>, </a:t>
            </a:r>
            <a:r>
              <a:rPr lang="en-US" sz="2600" dirty="0" err="1">
                <a:solidFill>
                  <a:srgbClr val="333399"/>
                </a:solidFill>
              </a:rPr>
              <a:t>chính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sách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theo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pháp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luật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về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và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khác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pháp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luật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có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liên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quan</a:t>
            </a:r>
            <a:r>
              <a:rPr lang="en-US" sz="2600" dirty="0">
                <a:solidFill>
                  <a:srgbClr val="333399"/>
                </a:solidFill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solidFill>
                  <a:srgbClr val="333399"/>
                </a:solidFill>
              </a:rPr>
              <a:t>đ) </a:t>
            </a:r>
            <a:r>
              <a:rPr lang="en-US" sz="2600" dirty="0" err="1">
                <a:solidFill>
                  <a:srgbClr val="333399"/>
                </a:solidFill>
              </a:rPr>
              <a:t>Quyền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khác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theo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pháp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luật</a:t>
            </a:r>
            <a:r>
              <a:rPr lang="en-US" sz="2600" dirty="0">
                <a:solidFill>
                  <a:srgbClr val="333399"/>
                </a:solidFill>
              </a:rPr>
              <a:t>.</a:t>
            </a:r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4140715" y="248214"/>
            <a:ext cx="7246663" cy="517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5721" tIns="27861" rIns="55721" bIns="27861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zh-CN" sz="3000" b="1" dirty="0">
                <a:solidFill>
                  <a:srgbClr val="CC66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QUYỀN CỦA THÀNH VIÊN HỘI ĐỒNG TĐG</a:t>
            </a:r>
            <a:endParaRPr lang="zh-CN" altLang="en-US" sz="30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3978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6096" y="989915"/>
            <a:ext cx="11541103" cy="5051447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n-US" sz="2600" dirty="0">
                <a:solidFill>
                  <a:srgbClr val="333399"/>
                </a:solidFill>
              </a:rPr>
              <a:t>a) </a:t>
            </a:r>
            <a:r>
              <a:rPr lang="en-US" sz="2600" dirty="0" err="1">
                <a:solidFill>
                  <a:srgbClr val="333399"/>
                </a:solidFill>
              </a:rPr>
              <a:t>Tuân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thủ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trình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tự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theo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;</a:t>
            </a:r>
          </a:p>
          <a:p>
            <a:pPr>
              <a:lnSpc>
                <a:spcPct val="130000"/>
              </a:lnSpc>
            </a:pPr>
            <a:r>
              <a:rPr lang="en-US" sz="2600" dirty="0">
                <a:solidFill>
                  <a:srgbClr val="333399"/>
                </a:solidFill>
              </a:rPr>
              <a:t>b) </a:t>
            </a:r>
            <a:r>
              <a:rPr lang="en-US" sz="2600" dirty="0" err="1">
                <a:solidFill>
                  <a:srgbClr val="333399"/>
                </a:solidFill>
              </a:rPr>
              <a:t>Bảo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đảm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tính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độc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lập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về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chuyên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môn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nghiệp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vụ</a:t>
            </a:r>
            <a:r>
              <a:rPr lang="en-US" sz="2600" dirty="0">
                <a:solidFill>
                  <a:srgbClr val="333399"/>
                </a:solidFill>
              </a:rPr>
              <a:t>, </a:t>
            </a:r>
            <a:r>
              <a:rPr lang="en-US" sz="2600" dirty="0" err="1">
                <a:solidFill>
                  <a:srgbClr val="333399"/>
                </a:solidFill>
              </a:rPr>
              <a:t>tính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chính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xác</a:t>
            </a:r>
            <a:r>
              <a:rPr lang="en-US" sz="2600" dirty="0">
                <a:solidFill>
                  <a:srgbClr val="333399"/>
                </a:solidFill>
              </a:rPr>
              <a:t>, </a:t>
            </a:r>
            <a:r>
              <a:rPr lang="en-US" sz="2600" dirty="0" err="1">
                <a:solidFill>
                  <a:srgbClr val="333399"/>
                </a:solidFill>
              </a:rPr>
              <a:t>trung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thực</a:t>
            </a:r>
            <a:r>
              <a:rPr lang="en-US" sz="2600" dirty="0">
                <a:solidFill>
                  <a:srgbClr val="333399"/>
                </a:solidFill>
              </a:rPr>
              <a:t>, </a:t>
            </a:r>
            <a:r>
              <a:rPr lang="en-US" sz="2600" dirty="0" err="1">
                <a:solidFill>
                  <a:srgbClr val="333399"/>
                </a:solidFill>
              </a:rPr>
              <a:t>khách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quan</a:t>
            </a:r>
            <a:r>
              <a:rPr lang="en-US" sz="2600" dirty="0">
                <a:solidFill>
                  <a:srgbClr val="333399"/>
                </a:solidFill>
              </a:rPr>
              <a:t>; </a:t>
            </a:r>
            <a:r>
              <a:rPr lang="en-US" sz="2600" dirty="0" err="1">
                <a:solidFill>
                  <a:srgbClr val="333399"/>
                </a:solidFill>
              </a:rPr>
              <a:t>chịu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trách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nhiệm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về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chất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lượng</a:t>
            </a:r>
            <a:r>
              <a:rPr lang="en-US" sz="2600" dirty="0">
                <a:solidFill>
                  <a:srgbClr val="333399"/>
                </a:solidFill>
              </a:rPr>
              <a:t>, </a:t>
            </a:r>
            <a:r>
              <a:rPr lang="en-US" sz="2600" dirty="0" err="1">
                <a:solidFill>
                  <a:srgbClr val="333399"/>
                </a:solidFill>
              </a:rPr>
              <a:t>tính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đầy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đủ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đối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với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thông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báo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kết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quả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, </a:t>
            </a:r>
            <a:r>
              <a:rPr lang="en-US" sz="2600" dirty="0" err="1">
                <a:solidFill>
                  <a:srgbClr val="333399"/>
                </a:solidFill>
              </a:rPr>
              <a:t>báo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cáo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; </a:t>
            </a:r>
            <a:r>
              <a:rPr lang="en-US" sz="2600" dirty="0" err="1">
                <a:solidFill>
                  <a:srgbClr val="333399"/>
                </a:solidFill>
              </a:rPr>
              <a:t>chịu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trách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nhiệm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về</a:t>
            </a:r>
            <a:r>
              <a:rPr lang="en-US" sz="2600" dirty="0">
                <a:solidFill>
                  <a:srgbClr val="333399"/>
                </a:solidFill>
              </a:rPr>
              <a:t> ý </a:t>
            </a:r>
            <a:r>
              <a:rPr lang="en-US" sz="2600" dirty="0" err="1">
                <a:solidFill>
                  <a:srgbClr val="333399"/>
                </a:solidFill>
              </a:rPr>
              <a:t>kiến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nhận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, </a:t>
            </a:r>
            <a:r>
              <a:rPr lang="en-US" sz="2600" dirty="0" err="1">
                <a:solidFill>
                  <a:srgbClr val="333399"/>
                </a:solidFill>
              </a:rPr>
              <a:t>đánh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mình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tại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điểm</a:t>
            </a:r>
            <a:r>
              <a:rPr lang="en-US" sz="2600" dirty="0">
                <a:solidFill>
                  <a:srgbClr val="333399"/>
                </a:solidFill>
              </a:rPr>
              <a:t> b </a:t>
            </a:r>
            <a:r>
              <a:rPr lang="en-US" sz="2600" dirty="0" err="1">
                <a:solidFill>
                  <a:srgbClr val="333399"/>
                </a:solidFill>
              </a:rPr>
              <a:t>và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điểm</a:t>
            </a:r>
            <a:r>
              <a:rPr lang="en-US" sz="2600" dirty="0">
                <a:solidFill>
                  <a:srgbClr val="333399"/>
                </a:solidFill>
              </a:rPr>
              <a:t> c </a:t>
            </a:r>
            <a:r>
              <a:rPr lang="en-US" sz="2600" dirty="0" err="1">
                <a:solidFill>
                  <a:srgbClr val="333399"/>
                </a:solidFill>
              </a:rPr>
              <a:t>khoản</a:t>
            </a:r>
            <a:r>
              <a:rPr lang="en-US" sz="2600" dirty="0">
                <a:solidFill>
                  <a:srgbClr val="333399"/>
                </a:solidFill>
              </a:rPr>
              <a:t> 1 </a:t>
            </a:r>
            <a:r>
              <a:rPr lang="en-US" sz="2600" dirty="0" err="1">
                <a:solidFill>
                  <a:srgbClr val="333399"/>
                </a:solidFill>
              </a:rPr>
              <a:t>Điều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này</a:t>
            </a:r>
            <a:r>
              <a:rPr lang="en-US" sz="2600" dirty="0">
                <a:solidFill>
                  <a:srgbClr val="333399"/>
                </a:solidFill>
              </a:rPr>
              <a:t>;</a:t>
            </a:r>
          </a:p>
          <a:p>
            <a:pPr>
              <a:lnSpc>
                <a:spcPct val="130000"/>
              </a:lnSpc>
            </a:pPr>
            <a:r>
              <a:rPr lang="en-US" sz="2600" dirty="0">
                <a:solidFill>
                  <a:srgbClr val="333399"/>
                </a:solidFill>
              </a:rPr>
              <a:t>c) </a:t>
            </a:r>
            <a:r>
              <a:rPr lang="en-US" sz="2600" dirty="0" err="1">
                <a:solidFill>
                  <a:srgbClr val="333399"/>
                </a:solidFill>
              </a:rPr>
              <a:t>Cập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nhật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kiến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thức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chuyên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môn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nghiệp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vụ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về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;</a:t>
            </a:r>
          </a:p>
          <a:p>
            <a:pPr>
              <a:lnSpc>
                <a:spcPct val="130000"/>
              </a:lnSpc>
            </a:pPr>
            <a:r>
              <a:rPr lang="en-US" sz="2600" dirty="0">
                <a:solidFill>
                  <a:srgbClr val="333399"/>
                </a:solidFill>
              </a:rPr>
              <a:t>d) </a:t>
            </a:r>
            <a:r>
              <a:rPr lang="en-US" sz="2600" dirty="0" err="1">
                <a:solidFill>
                  <a:srgbClr val="333399"/>
                </a:solidFill>
              </a:rPr>
              <a:t>Bảo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mật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thông</a:t>
            </a:r>
            <a:r>
              <a:rPr lang="en-US" sz="2600" dirty="0">
                <a:solidFill>
                  <a:srgbClr val="333399"/>
                </a:solidFill>
              </a:rPr>
              <a:t> tin </a:t>
            </a:r>
            <a:r>
              <a:rPr lang="en-US" sz="2600" dirty="0" err="1">
                <a:solidFill>
                  <a:srgbClr val="333399"/>
                </a:solidFill>
              </a:rPr>
              <a:t>theo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pháp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luật</a:t>
            </a:r>
            <a:r>
              <a:rPr lang="en-US" sz="2600" dirty="0">
                <a:solidFill>
                  <a:srgbClr val="333399"/>
                </a:solidFill>
              </a:rPr>
              <a:t>;</a:t>
            </a:r>
          </a:p>
          <a:p>
            <a:pPr>
              <a:lnSpc>
                <a:spcPct val="130000"/>
              </a:lnSpc>
            </a:pPr>
            <a:r>
              <a:rPr lang="en-US" sz="2600" dirty="0">
                <a:solidFill>
                  <a:srgbClr val="333399"/>
                </a:solidFill>
              </a:rPr>
              <a:t>đ) </a:t>
            </a:r>
            <a:r>
              <a:rPr lang="en-US" sz="2600" dirty="0" err="1">
                <a:solidFill>
                  <a:srgbClr val="333399"/>
                </a:solidFill>
              </a:rPr>
              <a:t>Nghĩa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vụ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khác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theo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của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pháp</a:t>
            </a:r>
            <a:r>
              <a:rPr lang="en-US" dirty="0">
                <a:solidFill>
                  <a:srgbClr val="333399"/>
                </a:solidFill>
              </a:rPr>
              <a:t> </a:t>
            </a:r>
            <a:r>
              <a:rPr lang="en-US" dirty="0" err="1">
                <a:solidFill>
                  <a:srgbClr val="333399"/>
                </a:solidFill>
              </a:rPr>
              <a:t>luật</a:t>
            </a:r>
            <a:r>
              <a:rPr lang="en-US" dirty="0">
                <a:solidFill>
                  <a:srgbClr val="333399"/>
                </a:solidFill>
              </a:rPr>
              <a:t>.</a:t>
            </a:r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4140715" y="248214"/>
            <a:ext cx="7762830" cy="517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5721" tIns="27861" rIns="55721" bIns="27861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zh-CN" sz="3000" b="1" dirty="0">
                <a:solidFill>
                  <a:srgbClr val="CC66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NGHĨA VỤ CỦA THÀNH VIÊN HỘI ĐỒNG TĐG</a:t>
            </a:r>
            <a:endParaRPr lang="zh-CN" altLang="en-US" sz="30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27100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6096" y="989915"/>
            <a:ext cx="11541103" cy="5051447"/>
          </a:xfrm>
        </p:spPr>
        <p:txBody>
          <a:bodyPr>
            <a:noAutofit/>
          </a:bodyPr>
          <a:lstStyle/>
          <a:p>
            <a:r>
              <a:rPr lang="en-US" sz="2600" dirty="0">
                <a:solidFill>
                  <a:srgbClr val="333399"/>
                </a:solidFill>
              </a:rPr>
              <a:t>1. </a:t>
            </a:r>
            <a:r>
              <a:rPr lang="en-US" sz="2600" dirty="0" err="1">
                <a:solidFill>
                  <a:srgbClr val="333399"/>
                </a:solidFill>
              </a:rPr>
              <a:t>Thông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báo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kết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quả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và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báo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cáo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hội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đồng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được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sử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dụng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làm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sở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để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tham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mưu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quan</a:t>
            </a:r>
            <a:r>
              <a:rPr lang="en-US" sz="2600" dirty="0">
                <a:solidFill>
                  <a:srgbClr val="333399"/>
                </a:solidFill>
              </a:rPr>
              <a:t>, </a:t>
            </a:r>
            <a:r>
              <a:rPr lang="en-US" sz="2600" dirty="0" err="1">
                <a:solidFill>
                  <a:srgbClr val="333399"/>
                </a:solidFill>
              </a:rPr>
              <a:t>tổ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chức</a:t>
            </a:r>
            <a:r>
              <a:rPr lang="en-US" sz="2600" dirty="0">
                <a:solidFill>
                  <a:srgbClr val="333399"/>
                </a:solidFill>
              </a:rPr>
              <a:t>, </a:t>
            </a:r>
            <a:r>
              <a:rPr lang="en-US" sz="2600" dirty="0" err="1">
                <a:solidFill>
                  <a:srgbClr val="333399"/>
                </a:solidFill>
              </a:rPr>
              <a:t>người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có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quyền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xem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xét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quyết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, </a:t>
            </a:r>
            <a:r>
              <a:rPr lang="en-US" sz="2600" dirty="0" err="1">
                <a:solidFill>
                  <a:srgbClr val="333399"/>
                </a:solidFill>
              </a:rPr>
              <a:t>phê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duyệt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theo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pháp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luật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có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liên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quan</a:t>
            </a:r>
            <a:r>
              <a:rPr lang="en-US" sz="2600" dirty="0">
                <a:solidFill>
                  <a:srgbClr val="333399"/>
                </a:solidFill>
              </a:rPr>
              <a:t>.</a:t>
            </a:r>
          </a:p>
          <a:p>
            <a:r>
              <a:rPr lang="en-US" sz="2600" dirty="0">
                <a:solidFill>
                  <a:srgbClr val="333399"/>
                </a:solidFill>
              </a:rPr>
              <a:t>2. </a:t>
            </a:r>
            <a:r>
              <a:rPr lang="en-US" sz="2600" dirty="0" err="1">
                <a:solidFill>
                  <a:srgbClr val="333399"/>
                </a:solidFill>
              </a:rPr>
              <a:t>Thời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gian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có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hiệu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lực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thông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báo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kết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quả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và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báo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cáo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được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tại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Chuẩn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mực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Việt</a:t>
            </a:r>
            <a:r>
              <a:rPr lang="en-US" sz="2600" dirty="0">
                <a:solidFill>
                  <a:srgbClr val="333399"/>
                </a:solidFill>
              </a:rPr>
              <a:t> Nam. </a:t>
            </a:r>
            <a:r>
              <a:rPr lang="en-US" sz="2600" dirty="0" err="1">
                <a:solidFill>
                  <a:srgbClr val="333399"/>
                </a:solidFill>
              </a:rPr>
              <a:t>Thông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báo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kết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quả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và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báo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cáo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chỉ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có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trị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sử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dụng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trong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thời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gian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hiệu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lực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thông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báo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kết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quả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và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theo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đúng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mục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đích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gắn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với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đúng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loại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tài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sản</a:t>
            </a:r>
            <a:r>
              <a:rPr lang="en-US" sz="2600" dirty="0">
                <a:solidFill>
                  <a:srgbClr val="333399"/>
                </a:solidFill>
              </a:rPr>
              <a:t>, </a:t>
            </a:r>
            <a:r>
              <a:rPr lang="en-US" sz="2600" dirty="0" err="1">
                <a:solidFill>
                  <a:srgbClr val="333399"/>
                </a:solidFill>
              </a:rPr>
              <a:t>số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lượng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tài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sản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tại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văn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bản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giao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nhiệm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vụ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.</a:t>
            </a:r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4140715" y="248214"/>
            <a:ext cx="5799023" cy="517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5721" tIns="27861" rIns="55721" bIns="27861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zh-CN" sz="3000" b="1" dirty="0">
                <a:solidFill>
                  <a:srgbClr val="CC66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THÔNG BÁO CỦA HỘI ĐỒNG TĐG</a:t>
            </a:r>
            <a:endParaRPr lang="zh-CN" altLang="en-US" sz="30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43266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6096" y="989915"/>
            <a:ext cx="11541103" cy="5051447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333399"/>
                </a:solidFill>
              </a:rPr>
              <a:t>1. Chi </a:t>
            </a:r>
            <a:r>
              <a:rPr lang="en-US" sz="2800" dirty="0" err="1">
                <a:solidFill>
                  <a:srgbClr val="333399"/>
                </a:solidFill>
              </a:rPr>
              <a:t>phí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phục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vụ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cho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việc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thẩm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định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giá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của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hội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đồng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thẩm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định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giá</a:t>
            </a:r>
            <a:r>
              <a:rPr lang="en-US" sz="2800" dirty="0">
                <a:solidFill>
                  <a:srgbClr val="333399"/>
                </a:solidFill>
              </a:rPr>
              <a:t>, </a:t>
            </a:r>
            <a:r>
              <a:rPr lang="en-US" sz="2800" dirty="0" err="1">
                <a:solidFill>
                  <a:srgbClr val="333399"/>
                </a:solidFill>
              </a:rPr>
              <a:t>tổ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giúp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việc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của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hội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đồng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thẩm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định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giá</a:t>
            </a:r>
            <a:r>
              <a:rPr lang="en-US" sz="2800" dirty="0">
                <a:solidFill>
                  <a:srgbClr val="333399"/>
                </a:solidFill>
              </a:rPr>
              <a:t> (</a:t>
            </a:r>
            <a:r>
              <a:rPr lang="en-US" sz="2800" dirty="0" err="1">
                <a:solidFill>
                  <a:srgbClr val="333399"/>
                </a:solidFill>
              </a:rPr>
              <a:t>nếu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có</a:t>
            </a:r>
            <a:r>
              <a:rPr lang="en-US" sz="2800" dirty="0">
                <a:solidFill>
                  <a:srgbClr val="333399"/>
                </a:solidFill>
              </a:rPr>
              <a:t>) </a:t>
            </a:r>
            <a:r>
              <a:rPr lang="en-US" sz="2800" dirty="0" err="1">
                <a:solidFill>
                  <a:srgbClr val="333399"/>
                </a:solidFill>
              </a:rPr>
              <a:t>được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bảo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đảm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bằng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kinh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phí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từ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ngân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sách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nhà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nước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của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cơ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quan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có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thẩm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quyền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thành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lập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hội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đồng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thẩm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định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giá</a:t>
            </a:r>
            <a:r>
              <a:rPr lang="en-US" sz="2800" dirty="0">
                <a:solidFill>
                  <a:srgbClr val="333399"/>
                </a:solidFill>
              </a:rPr>
              <a:t>, </a:t>
            </a:r>
            <a:r>
              <a:rPr lang="en-US" sz="2800" dirty="0" err="1">
                <a:solidFill>
                  <a:srgbClr val="333399"/>
                </a:solidFill>
              </a:rPr>
              <a:t>trừ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trường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hợp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quy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định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tại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khoản</a:t>
            </a:r>
            <a:r>
              <a:rPr lang="en-US" sz="2800" dirty="0">
                <a:solidFill>
                  <a:srgbClr val="333399"/>
                </a:solidFill>
              </a:rPr>
              <a:t> 2 </a:t>
            </a:r>
            <a:r>
              <a:rPr lang="en-US" sz="2800" dirty="0" err="1">
                <a:solidFill>
                  <a:srgbClr val="333399"/>
                </a:solidFill>
              </a:rPr>
              <a:t>Điều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này</a:t>
            </a:r>
            <a:r>
              <a:rPr lang="en-US" sz="2800" dirty="0">
                <a:solidFill>
                  <a:srgbClr val="333399"/>
                </a:solidFill>
              </a:rPr>
              <a:t>. </a:t>
            </a:r>
            <a:r>
              <a:rPr lang="en-US" sz="2800" dirty="0" err="1">
                <a:solidFill>
                  <a:srgbClr val="333399"/>
                </a:solidFill>
              </a:rPr>
              <a:t>Bộ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Tài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chính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hướng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dẫn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cụ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thể</a:t>
            </a:r>
            <a:r>
              <a:rPr lang="en-US" sz="2800" dirty="0">
                <a:solidFill>
                  <a:srgbClr val="333399"/>
                </a:solidFill>
              </a:rPr>
              <a:t> chi </a:t>
            </a:r>
            <a:r>
              <a:rPr lang="en-US" sz="2800" dirty="0" err="1">
                <a:solidFill>
                  <a:srgbClr val="333399"/>
                </a:solidFill>
              </a:rPr>
              <a:t>phí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phục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vụ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cho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việc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thẩm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định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giá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của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hội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đồng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thẩm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định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giá</a:t>
            </a:r>
            <a:r>
              <a:rPr lang="en-US" sz="2800" dirty="0">
                <a:solidFill>
                  <a:srgbClr val="333399"/>
                </a:solidFill>
              </a:rPr>
              <a:t>.</a:t>
            </a:r>
          </a:p>
          <a:p>
            <a:r>
              <a:rPr lang="en-US" sz="2800" dirty="0">
                <a:solidFill>
                  <a:srgbClr val="333399"/>
                </a:solidFill>
              </a:rPr>
              <a:t>2. </a:t>
            </a:r>
            <a:r>
              <a:rPr lang="en-US" sz="2800" dirty="0" err="1">
                <a:solidFill>
                  <a:srgbClr val="333399"/>
                </a:solidFill>
              </a:rPr>
              <a:t>Trường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hợp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thẩm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định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giá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khi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bán</a:t>
            </a:r>
            <a:r>
              <a:rPr lang="en-US" sz="2800" dirty="0">
                <a:solidFill>
                  <a:srgbClr val="333399"/>
                </a:solidFill>
              </a:rPr>
              <a:t>, </a:t>
            </a:r>
            <a:r>
              <a:rPr lang="en-US" sz="2800" dirty="0" err="1">
                <a:solidFill>
                  <a:srgbClr val="333399"/>
                </a:solidFill>
              </a:rPr>
              <a:t>thanh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lý</a:t>
            </a:r>
            <a:r>
              <a:rPr lang="en-US" sz="2800" dirty="0">
                <a:solidFill>
                  <a:srgbClr val="333399"/>
                </a:solidFill>
              </a:rPr>
              <a:t>, </a:t>
            </a:r>
            <a:r>
              <a:rPr lang="en-US" sz="2800" dirty="0" err="1">
                <a:solidFill>
                  <a:srgbClr val="333399"/>
                </a:solidFill>
              </a:rPr>
              <a:t>cho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thuê</a:t>
            </a:r>
            <a:r>
              <a:rPr lang="en-US" sz="2800" dirty="0">
                <a:solidFill>
                  <a:srgbClr val="333399"/>
                </a:solidFill>
              </a:rPr>
              <a:t>, </a:t>
            </a:r>
            <a:r>
              <a:rPr lang="en-US" sz="2800" dirty="0" err="1">
                <a:solidFill>
                  <a:srgbClr val="333399"/>
                </a:solidFill>
              </a:rPr>
              <a:t>liên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doanh</a:t>
            </a:r>
            <a:r>
              <a:rPr lang="en-US" sz="2800" dirty="0">
                <a:solidFill>
                  <a:srgbClr val="333399"/>
                </a:solidFill>
              </a:rPr>
              <a:t>, </a:t>
            </a:r>
            <a:r>
              <a:rPr lang="en-US" sz="2800" dirty="0" err="1">
                <a:solidFill>
                  <a:srgbClr val="333399"/>
                </a:solidFill>
              </a:rPr>
              <a:t>liên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kết</a:t>
            </a:r>
            <a:r>
              <a:rPr lang="en-US" sz="2800" dirty="0">
                <a:solidFill>
                  <a:srgbClr val="333399"/>
                </a:solidFill>
              </a:rPr>
              <a:t>, </a:t>
            </a:r>
            <a:r>
              <a:rPr lang="en-US" sz="2800" dirty="0" err="1">
                <a:solidFill>
                  <a:srgbClr val="333399"/>
                </a:solidFill>
              </a:rPr>
              <a:t>chuyển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giao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tài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sản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công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thì</a:t>
            </a:r>
            <a:r>
              <a:rPr lang="en-US" sz="2800" dirty="0">
                <a:solidFill>
                  <a:srgbClr val="333399"/>
                </a:solidFill>
              </a:rPr>
              <a:t> chi </a:t>
            </a:r>
            <a:r>
              <a:rPr lang="en-US" sz="2800" dirty="0" err="1">
                <a:solidFill>
                  <a:srgbClr val="333399"/>
                </a:solidFill>
              </a:rPr>
              <a:t>phí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phục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vụ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cho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việc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thẩm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định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giá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của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hội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đồng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thẩm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định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giá</a:t>
            </a:r>
            <a:r>
              <a:rPr lang="en-US" sz="2800" dirty="0">
                <a:solidFill>
                  <a:srgbClr val="333399"/>
                </a:solidFill>
              </a:rPr>
              <a:t>, </a:t>
            </a:r>
            <a:r>
              <a:rPr lang="en-US" sz="2800" dirty="0" err="1">
                <a:solidFill>
                  <a:srgbClr val="333399"/>
                </a:solidFill>
              </a:rPr>
              <a:t>tổ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giúp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việc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của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hội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đồng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thẩm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định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giá</a:t>
            </a:r>
            <a:r>
              <a:rPr lang="en-US" sz="2800" dirty="0">
                <a:solidFill>
                  <a:srgbClr val="333399"/>
                </a:solidFill>
              </a:rPr>
              <a:t> (</a:t>
            </a:r>
            <a:r>
              <a:rPr lang="en-US" sz="2800" dirty="0" err="1">
                <a:solidFill>
                  <a:srgbClr val="333399"/>
                </a:solidFill>
              </a:rPr>
              <a:t>nếu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có</a:t>
            </a:r>
            <a:r>
              <a:rPr lang="en-US" sz="2800" dirty="0">
                <a:solidFill>
                  <a:srgbClr val="333399"/>
                </a:solidFill>
              </a:rPr>
              <a:t>) </a:t>
            </a:r>
            <a:r>
              <a:rPr lang="en-US" sz="2800" dirty="0" err="1">
                <a:solidFill>
                  <a:srgbClr val="333399"/>
                </a:solidFill>
              </a:rPr>
              <a:t>thực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hiện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theo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quy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định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của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pháp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luật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có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liên</a:t>
            </a:r>
            <a:r>
              <a:rPr lang="en-US" sz="2800" dirty="0">
                <a:solidFill>
                  <a:srgbClr val="333399"/>
                </a:solidFill>
              </a:rPr>
              <a:t> </a:t>
            </a:r>
            <a:r>
              <a:rPr lang="en-US" sz="2800" dirty="0" err="1">
                <a:solidFill>
                  <a:srgbClr val="333399"/>
                </a:solidFill>
              </a:rPr>
              <a:t>quan</a:t>
            </a:r>
            <a:r>
              <a:rPr lang="en-US" sz="2800" dirty="0">
                <a:solidFill>
                  <a:srgbClr val="333399"/>
                </a:solidFill>
              </a:rPr>
              <a:t>.</a:t>
            </a:r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4140715" y="248214"/>
            <a:ext cx="5412827" cy="517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5721" tIns="27861" rIns="55721" bIns="27861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zh-CN" sz="3000" b="1" dirty="0">
                <a:solidFill>
                  <a:srgbClr val="CC66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KINH PHÍ CỦA HỘI ĐỒNG TĐG</a:t>
            </a:r>
            <a:endParaRPr lang="zh-CN" altLang="en-US" sz="30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06495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6097" y="989915"/>
            <a:ext cx="11191968" cy="505144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dirty="0">
                <a:solidFill>
                  <a:srgbClr val="333399"/>
                </a:solidFill>
              </a:rPr>
              <a:t>- </a:t>
            </a:r>
            <a:r>
              <a:rPr lang="en-US" sz="2600" dirty="0" err="1">
                <a:solidFill>
                  <a:srgbClr val="333399"/>
                </a:solidFill>
              </a:rPr>
              <a:t>Quy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tại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khoản</a:t>
            </a:r>
            <a:r>
              <a:rPr lang="en-US" sz="2600" dirty="0">
                <a:solidFill>
                  <a:srgbClr val="333399"/>
                </a:solidFill>
              </a:rPr>
              <a:t> 2 </a:t>
            </a:r>
            <a:r>
              <a:rPr lang="en-US" sz="2600" dirty="0" err="1">
                <a:solidFill>
                  <a:srgbClr val="333399"/>
                </a:solidFill>
              </a:rPr>
              <a:t>Điều</a:t>
            </a:r>
            <a:r>
              <a:rPr lang="en-US" sz="2600" dirty="0">
                <a:solidFill>
                  <a:srgbClr val="333399"/>
                </a:solidFill>
              </a:rPr>
              <a:t> 60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Luật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này</a:t>
            </a:r>
            <a:r>
              <a:rPr lang="en-US" sz="2600" dirty="0">
                <a:solidFill>
                  <a:srgbClr val="333399"/>
                </a:solidFill>
              </a:rPr>
              <a:t> (</a:t>
            </a:r>
            <a:r>
              <a:rPr lang="en-US" sz="2600" dirty="0" err="1">
                <a:solidFill>
                  <a:srgbClr val="333399"/>
                </a:solidFill>
              </a:rPr>
              <a:t>điều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kiện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chuyên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môn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Hội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đồng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) </a:t>
            </a:r>
            <a:r>
              <a:rPr lang="en-US" sz="2600" dirty="0" err="1">
                <a:solidFill>
                  <a:srgbClr val="333399"/>
                </a:solidFill>
              </a:rPr>
              <a:t>có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hiệu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lực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hành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từ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ngày</a:t>
            </a:r>
            <a:r>
              <a:rPr lang="en-US" sz="2600" dirty="0">
                <a:solidFill>
                  <a:srgbClr val="333399"/>
                </a:solidFill>
              </a:rPr>
              <a:t> 01 </a:t>
            </a:r>
            <a:r>
              <a:rPr lang="en-US" sz="2600" dirty="0" err="1">
                <a:solidFill>
                  <a:srgbClr val="333399"/>
                </a:solidFill>
              </a:rPr>
              <a:t>tháng</a:t>
            </a:r>
            <a:r>
              <a:rPr lang="en-US" sz="2600" dirty="0">
                <a:solidFill>
                  <a:srgbClr val="333399"/>
                </a:solidFill>
              </a:rPr>
              <a:t> 01 </a:t>
            </a:r>
            <a:r>
              <a:rPr lang="en-US" sz="2600" dirty="0" err="1">
                <a:solidFill>
                  <a:srgbClr val="333399"/>
                </a:solidFill>
              </a:rPr>
              <a:t>năm</a:t>
            </a:r>
            <a:r>
              <a:rPr lang="en-US" sz="2600" dirty="0">
                <a:solidFill>
                  <a:srgbClr val="333399"/>
                </a:solidFill>
              </a:rPr>
              <a:t> 2026. </a:t>
            </a:r>
            <a:r>
              <a:rPr lang="en-US" sz="2600" dirty="0" err="1">
                <a:solidFill>
                  <a:srgbClr val="333399"/>
                </a:solidFill>
              </a:rPr>
              <a:t>Kể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từ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ngày</a:t>
            </a:r>
            <a:r>
              <a:rPr lang="en-US" sz="2600" dirty="0">
                <a:solidFill>
                  <a:srgbClr val="333399"/>
                </a:solidFill>
              </a:rPr>
              <a:t> 01 </a:t>
            </a:r>
            <a:r>
              <a:rPr lang="en-US" sz="2600" dirty="0" err="1">
                <a:solidFill>
                  <a:srgbClr val="333399"/>
                </a:solidFill>
              </a:rPr>
              <a:t>tháng</a:t>
            </a:r>
            <a:r>
              <a:rPr lang="en-US" sz="2600" dirty="0">
                <a:solidFill>
                  <a:srgbClr val="333399"/>
                </a:solidFill>
              </a:rPr>
              <a:t> 7 </a:t>
            </a:r>
            <a:r>
              <a:rPr lang="en-US" sz="2600" dirty="0" err="1">
                <a:solidFill>
                  <a:srgbClr val="333399"/>
                </a:solidFill>
              </a:rPr>
              <a:t>năm</a:t>
            </a:r>
            <a:r>
              <a:rPr lang="en-US" sz="2600" dirty="0">
                <a:solidFill>
                  <a:srgbClr val="333399"/>
                </a:solidFill>
              </a:rPr>
              <a:t> 2024 </a:t>
            </a:r>
            <a:r>
              <a:rPr lang="en-US" sz="2600" dirty="0" err="1">
                <a:solidFill>
                  <a:srgbClr val="333399"/>
                </a:solidFill>
              </a:rPr>
              <a:t>đến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hết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ngày</a:t>
            </a:r>
            <a:r>
              <a:rPr lang="en-US" sz="2600" dirty="0">
                <a:solidFill>
                  <a:srgbClr val="333399"/>
                </a:solidFill>
              </a:rPr>
              <a:t> 31 </a:t>
            </a:r>
            <a:r>
              <a:rPr lang="en-US" sz="2600" dirty="0" err="1">
                <a:solidFill>
                  <a:srgbClr val="333399"/>
                </a:solidFill>
              </a:rPr>
              <a:t>tháng</a:t>
            </a:r>
            <a:r>
              <a:rPr lang="en-US" sz="2600" dirty="0">
                <a:solidFill>
                  <a:srgbClr val="333399"/>
                </a:solidFill>
              </a:rPr>
              <a:t> 12 </a:t>
            </a:r>
            <a:r>
              <a:rPr lang="en-US" sz="2600" dirty="0" err="1">
                <a:solidFill>
                  <a:srgbClr val="333399"/>
                </a:solidFill>
              </a:rPr>
              <a:t>năm</a:t>
            </a:r>
            <a:r>
              <a:rPr lang="en-US" sz="2600" dirty="0">
                <a:solidFill>
                  <a:srgbClr val="333399"/>
                </a:solidFill>
              </a:rPr>
              <a:t> 2025, </a:t>
            </a:r>
            <a:r>
              <a:rPr lang="en-US" sz="2600" dirty="0" err="1">
                <a:solidFill>
                  <a:srgbClr val="333399"/>
                </a:solidFill>
              </a:rPr>
              <a:t>hội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đồng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phải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có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ít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nhất</a:t>
            </a:r>
            <a:r>
              <a:rPr lang="en-US" sz="2600" dirty="0">
                <a:solidFill>
                  <a:srgbClr val="333399"/>
                </a:solidFill>
              </a:rPr>
              <a:t> 01 </a:t>
            </a:r>
            <a:r>
              <a:rPr lang="en-US" sz="2600" dirty="0" err="1">
                <a:solidFill>
                  <a:srgbClr val="333399"/>
                </a:solidFill>
              </a:rPr>
              <a:t>thành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viên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có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một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trong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các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chứng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nhận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chuyên</a:t>
            </a:r>
            <a:r>
              <a:rPr lang="en-US" sz="2600" dirty="0">
                <a:solidFill>
                  <a:srgbClr val="333399"/>
                </a:solidFill>
              </a:rPr>
              <a:t> (</a:t>
            </a:r>
            <a:r>
              <a:rPr lang="en-US" sz="2600" dirty="0" err="1">
                <a:solidFill>
                  <a:srgbClr val="333399"/>
                </a:solidFill>
              </a:rPr>
              <a:t>như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hiện</a:t>
            </a:r>
            <a:r>
              <a:rPr lang="en-US" sz="2600" dirty="0">
                <a:solidFill>
                  <a:srgbClr val="333399"/>
                </a:solidFill>
              </a:rPr>
              <a:t> nay). </a:t>
            </a:r>
          </a:p>
          <a:p>
            <a:pPr marL="0" indent="0">
              <a:buNone/>
            </a:pPr>
            <a:r>
              <a:rPr lang="en-US" sz="2600" dirty="0">
                <a:solidFill>
                  <a:srgbClr val="333399"/>
                </a:solidFill>
              </a:rPr>
              <a:t>- </a:t>
            </a:r>
            <a:r>
              <a:rPr lang="en-US" sz="2600" dirty="0" err="1">
                <a:solidFill>
                  <a:srgbClr val="333399"/>
                </a:solidFill>
              </a:rPr>
              <a:t>Trong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thời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hạn</a:t>
            </a:r>
            <a:r>
              <a:rPr lang="en-US" sz="2600" dirty="0">
                <a:solidFill>
                  <a:srgbClr val="333399"/>
                </a:solidFill>
              </a:rPr>
              <a:t> 12 </a:t>
            </a:r>
            <a:r>
              <a:rPr lang="en-US" sz="2600" dirty="0" err="1">
                <a:solidFill>
                  <a:srgbClr val="333399"/>
                </a:solidFill>
              </a:rPr>
              <a:t>tháng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kể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từ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ngày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Luật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này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có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hiệu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lực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hành</a:t>
            </a:r>
            <a:r>
              <a:rPr lang="en-US" sz="2600" dirty="0">
                <a:solidFill>
                  <a:srgbClr val="333399"/>
                </a:solidFill>
              </a:rPr>
              <a:t>, </a:t>
            </a:r>
            <a:r>
              <a:rPr lang="en-US" sz="2600" dirty="0" err="1">
                <a:solidFill>
                  <a:srgbClr val="333399"/>
                </a:solidFill>
              </a:rPr>
              <a:t>các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doanh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nghiệp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đã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được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cấp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giấy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chứng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nhận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đủ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điều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kiện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theo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tại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Luật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số</a:t>
            </a:r>
            <a:r>
              <a:rPr lang="en-US" sz="2600" dirty="0">
                <a:solidFill>
                  <a:srgbClr val="333399"/>
                </a:solidFill>
              </a:rPr>
              <a:t> 11/2012/QH13 </a:t>
            </a:r>
            <a:r>
              <a:rPr lang="en-US" sz="2600" dirty="0" err="1">
                <a:solidFill>
                  <a:srgbClr val="333399"/>
                </a:solidFill>
              </a:rPr>
              <a:t>phải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bảo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đảm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điều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kiện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kinh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doanh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dịch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vụ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theo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tại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Luật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này</a:t>
            </a:r>
            <a:r>
              <a:rPr lang="en-US" sz="2600" dirty="0">
                <a:solidFill>
                  <a:srgbClr val="333399"/>
                </a:solidFill>
              </a:rPr>
              <a:t>. </a:t>
            </a:r>
            <a:r>
              <a:rPr lang="en-US" sz="2600" dirty="0" err="1">
                <a:solidFill>
                  <a:srgbClr val="333399"/>
                </a:solidFill>
              </a:rPr>
              <a:t>Sau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thời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hạn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nêu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trên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mà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doanh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nghiệp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không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bảo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đảm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điều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kiện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kinh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doanh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dịch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vụ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theo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Luật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này</a:t>
            </a:r>
            <a:r>
              <a:rPr lang="en-US" sz="2600" dirty="0">
                <a:solidFill>
                  <a:srgbClr val="333399"/>
                </a:solidFill>
              </a:rPr>
              <a:t>, </a:t>
            </a:r>
            <a:r>
              <a:rPr lang="en-US" sz="2600" dirty="0" err="1">
                <a:solidFill>
                  <a:srgbClr val="333399"/>
                </a:solidFill>
              </a:rPr>
              <a:t>Bộ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Tài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chính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thực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hiện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hồi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giấy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chứng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nhận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đủ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điều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kiện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kinh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doanh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dịch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vụ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600" dirty="0">
                <a:solidFill>
                  <a:srgbClr val="333399"/>
                </a:solidFill>
              </a:rPr>
              <a:t>- </a:t>
            </a:r>
            <a:r>
              <a:rPr lang="en-US" sz="2600" dirty="0" err="1">
                <a:solidFill>
                  <a:srgbClr val="333399"/>
                </a:solidFill>
              </a:rPr>
              <a:t>Người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được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cấp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thẻ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viên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về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theo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Luật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số</a:t>
            </a:r>
            <a:r>
              <a:rPr lang="en-US" sz="2600" dirty="0">
                <a:solidFill>
                  <a:srgbClr val="333399"/>
                </a:solidFill>
              </a:rPr>
              <a:t> 11/2012/QH13 </a:t>
            </a:r>
            <a:r>
              <a:rPr lang="en-US" sz="2600" dirty="0" err="1">
                <a:solidFill>
                  <a:srgbClr val="333399"/>
                </a:solidFill>
              </a:rPr>
              <a:t>thì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được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tiếp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tục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đăng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ký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hành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nghề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trong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lĩnh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vực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tài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sản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và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thẩm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giá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doanh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nghiệp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theo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quy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định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của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Luật</a:t>
            </a:r>
            <a:r>
              <a:rPr lang="en-US" sz="2600" dirty="0">
                <a:solidFill>
                  <a:srgbClr val="333399"/>
                </a:solidFill>
              </a:rPr>
              <a:t> </a:t>
            </a:r>
            <a:r>
              <a:rPr lang="en-US" sz="2600" dirty="0" err="1">
                <a:solidFill>
                  <a:srgbClr val="333399"/>
                </a:solidFill>
              </a:rPr>
              <a:t>này</a:t>
            </a:r>
            <a:r>
              <a:rPr lang="en-US" sz="2600" dirty="0">
                <a:solidFill>
                  <a:srgbClr val="333399"/>
                </a:solidFill>
              </a:rPr>
              <a:t>.</a:t>
            </a:r>
          </a:p>
          <a:p>
            <a:endParaRPr lang="en-US" dirty="0"/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4140715" y="248214"/>
            <a:ext cx="6736844" cy="517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5721" tIns="27861" rIns="55721" bIns="27861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zh-CN" sz="3000" b="1" dirty="0">
                <a:solidFill>
                  <a:srgbClr val="CC66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HIỆU LỰC THI HÀNH VÀ CHUYỂN TIẾP</a:t>
            </a:r>
            <a:endParaRPr lang="zh-CN" altLang="en-US" sz="30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35942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6097" y="2057400"/>
            <a:ext cx="10446823" cy="12496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>
                <a:solidFill>
                  <a:srgbClr val="FF0000"/>
                </a:solidFill>
              </a:rPr>
              <a:t>TRÂN TRỌNG CẢM ƠN</a:t>
            </a:r>
          </a:p>
        </p:txBody>
      </p:sp>
    </p:spTree>
    <p:extLst>
      <p:ext uri="{BB962C8B-B14F-4D97-AF65-F5344CB8AC3E}">
        <p14:creationId xmlns:p14="http://schemas.microsoft.com/office/powerpoint/2010/main" val="34592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组合 42"/>
          <p:cNvGrpSpPr/>
          <p:nvPr/>
        </p:nvGrpSpPr>
        <p:grpSpPr>
          <a:xfrm>
            <a:off x="1634481" y="931270"/>
            <a:ext cx="234030" cy="234000"/>
            <a:chOff x="1827622" y="1343919"/>
            <a:chExt cx="2304000" cy="2304000"/>
          </a:xfrm>
          <a:solidFill>
            <a:srgbClr val="FFB850"/>
          </a:solidFill>
        </p:grpSpPr>
        <p:sp>
          <p:nvSpPr>
            <p:cNvPr id="44" name="椭圆 43"/>
            <p:cNvSpPr/>
            <p:nvPr/>
          </p:nvSpPr>
          <p:spPr>
            <a:xfrm>
              <a:off x="1827622" y="1343919"/>
              <a:ext cx="2304000" cy="2304000"/>
            </a:xfrm>
            <a:prstGeom prst="ellipse">
              <a:avLst/>
            </a:prstGeom>
            <a:grpFill/>
            <a:ln w="12700">
              <a:noFill/>
            </a:ln>
            <a:effectLst>
              <a:outerShdw blurRad="152400" dist="127000" dir="7800000" sx="85000" sy="85000" algn="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742931">
                <a:defRPr/>
              </a:pPr>
              <a:endParaRPr lang="zh-CN" altLang="en-US" sz="1517">
                <a:solidFill>
                  <a:prstClr val="white"/>
                </a:solidFill>
                <a:ea typeface="Arial Unicode MS" panose="020B0604020202020204" pitchFamily="34" charset="-122"/>
              </a:endParaRPr>
            </a:p>
          </p:txBody>
        </p:sp>
        <p:sp>
          <p:nvSpPr>
            <p:cNvPr id="45" name="椭圆 44"/>
            <p:cNvSpPr/>
            <p:nvPr/>
          </p:nvSpPr>
          <p:spPr>
            <a:xfrm>
              <a:off x="1877481" y="1393778"/>
              <a:ext cx="2204282" cy="2204282"/>
            </a:xfrm>
            <a:prstGeom prst="ellipse">
              <a:avLst/>
            </a:prstGeom>
            <a:grpFill/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742931">
                <a:defRPr/>
              </a:pPr>
              <a:endParaRPr lang="zh-CN" altLang="en-US" sz="1517">
                <a:solidFill>
                  <a:prstClr val="white"/>
                </a:solidFill>
                <a:ea typeface="Arial Unicode MS" panose="020B0604020202020204" pitchFamily="34" charset="-122"/>
              </a:endParaRPr>
            </a:p>
          </p:txBody>
        </p:sp>
      </p:grpSp>
      <p:cxnSp>
        <p:nvCxnSpPr>
          <p:cNvPr id="47" name="直接连接符 46"/>
          <p:cNvCxnSpPr>
            <a:endCxn id="48" idx="11"/>
          </p:cNvCxnSpPr>
          <p:nvPr/>
        </p:nvCxnSpPr>
        <p:spPr>
          <a:xfrm flipV="1">
            <a:off x="1614489" y="1285876"/>
            <a:ext cx="8694737" cy="3175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reeform 6"/>
          <p:cNvSpPr>
            <a:spLocks noEditPoints="1"/>
          </p:cNvSpPr>
          <p:nvPr/>
        </p:nvSpPr>
        <p:spPr bwMode="auto">
          <a:xfrm>
            <a:off x="10309226" y="938213"/>
            <a:ext cx="346075" cy="347662"/>
          </a:xfrm>
          <a:custGeom>
            <a:avLst/>
            <a:gdLst>
              <a:gd name="T0" fmla="*/ 760 w 1905"/>
              <a:gd name="T1" fmla="*/ 1455 h 1912"/>
              <a:gd name="T2" fmla="*/ 448 w 1905"/>
              <a:gd name="T3" fmla="*/ 1143 h 1912"/>
              <a:gd name="T4" fmla="*/ 529 w 1905"/>
              <a:gd name="T5" fmla="*/ 1061 h 1912"/>
              <a:gd name="T6" fmla="*/ 841 w 1905"/>
              <a:gd name="T7" fmla="*/ 1374 h 1912"/>
              <a:gd name="T8" fmla="*/ 1802 w 1905"/>
              <a:gd name="T9" fmla="*/ 108 h 1912"/>
              <a:gd name="T10" fmla="*/ 748 w 1905"/>
              <a:gd name="T11" fmla="*/ 785 h 1912"/>
              <a:gd name="T12" fmla="*/ 55 w 1905"/>
              <a:gd name="T13" fmla="*/ 1737 h 1912"/>
              <a:gd name="T14" fmla="*/ 173 w 1905"/>
              <a:gd name="T15" fmla="*/ 1854 h 1912"/>
              <a:gd name="T16" fmla="*/ 1124 w 1905"/>
              <a:gd name="T17" fmla="*/ 1161 h 1912"/>
              <a:gd name="T18" fmla="*/ 1802 w 1905"/>
              <a:gd name="T19" fmla="*/ 108 h 1912"/>
              <a:gd name="T20" fmla="*/ 110 w 1905"/>
              <a:gd name="T21" fmla="*/ 1803 h 1912"/>
              <a:gd name="T22" fmla="*/ 0 w 1905"/>
              <a:gd name="T23" fmla="*/ 1912 h 1912"/>
              <a:gd name="T24" fmla="*/ 1758 w 1905"/>
              <a:gd name="T25" fmla="*/ 368 h 1912"/>
              <a:gd name="T26" fmla="*/ 1544 w 1905"/>
              <a:gd name="T27" fmla="*/ 153 h 1912"/>
              <a:gd name="T28" fmla="*/ 786 w 1905"/>
              <a:gd name="T29" fmla="*/ 513 h 1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905" h="1912">
                <a:moveTo>
                  <a:pt x="760" y="1455"/>
                </a:moveTo>
                <a:cubicBezTo>
                  <a:pt x="448" y="1143"/>
                  <a:pt x="448" y="1143"/>
                  <a:pt x="448" y="1143"/>
                </a:cubicBezTo>
                <a:moveTo>
                  <a:pt x="529" y="1061"/>
                </a:moveTo>
                <a:cubicBezTo>
                  <a:pt x="841" y="1374"/>
                  <a:pt x="841" y="1374"/>
                  <a:pt x="841" y="1374"/>
                </a:cubicBezTo>
                <a:moveTo>
                  <a:pt x="1802" y="108"/>
                </a:moveTo>
                <a:cubicBezTo>
                  <a:pt x="1698" y="4"/>
                  <a:pt x="1226" y="307"/>
                  <a:pt x="748" y="785"/>
                </a:cubicBezTo>
                <a:cubicBezTo>
                  <a:pt x="364" y="1169"/>
                  <a:pt x="94" y="1548"/>
                  <a:pt x="55" y="1737"/>
                </a:cubicBezTo>
                <a:cubicBezTo>
                  <a:pt x="173" y="1854"/>
                  <a:pt x="173" y="1854"/>
                  <a:pt x="173" y="1854"/>
                </a:cubicBezTo>
                <a:cubicBezTo>
                  <a:pt x="361" y="1815"/>
                  <a:pt x="740" y="1545"/>
                  <a:pt x="1124" y="1161"/>
                </a:cubicBezTo>
                <a:cubicBezTo>
                  <a:pt x="1602" y="683"/>
                  <a:pt x="1905" y="212"/>
                  <a:pt x="1802" y="108"/>
                </a:cubicBezTo>
                <a:close/>
                <a:moveTo>
                  <a:pt x="110" y="1803"/>
                </a:moveTo>
                <a:cubicBezTo>
                  <a:pt x="0" y="1912"/>
                  <a:pt x="0" y="1912"/>
                  <a:pt x="0" y="1912"/>
                </a:cubicBezTo>
                <a:moveTo>
                  <a:pt x="1758" y="368"/>
                </a:moveTo>
                <a:cubicBezTo>
                  <a:pt x="1758" y="368"/>
                  <a:pt x="1643" y="253"/>
                  <a:pt x="1544" y="153"/>
                </a:cubicBezTo>
                <a:cubicBezTo>
                  <a:pt x="1544" y="153"/>
                  <a:pt x="1319" y="0"/>
                  <a:pt x="786" y="513"/>
                </a:cubicBezTo>
              </a:path>
            </a:pathLst>
          </a:custGeom>
          <a:noFill/>
          <a:ln w="12700" cap="rnd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4295" tIns="37148" rIns="74295" bIns="37148"/>
          <a:lstStyle/>
          <a:p>
            <a:pPr defTabSz="742931">
              <a:defRPr/>
            </a:pPr>
            <a:endParaRPr lang="zh-CN" altLang="en-US" sz="1517">
              <a:solidFill>
                <a:prstClr val="black"/>
              </a:solidFill>
              <a:ea typeface="Arial Unicode MS" panose="020B0604020202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581218" y="1720908"/>
            <a:ext cx="2284942" cy="3647962"/>
            <a:chOff x="2628899" y="0"/>
            <a:chExt cx="3924299" cy="6265035"/>
          </a:xfrm>
          <a:effectLst>
            <a:outerShdw blurRad="215900" dist="88900" dir="2700000" algn="tl" rotWithShape="0">
              <a:prstClr val="black">
                <a:alpha val="30000"/>
              </a:prstClr>
            </a:outerShdw>
          </a:effectLst>
        </p:grpSpPr>
        <p:sp>
          <p:nvSpPr>
            <p:cNvPr id="9" name="圆角矩形 8"/>
            <p:cNvSpPr/>
            <p:nvPr/>
          </p:nvSpPr>
          <p:spPr>
            <a:xfrm>
              <a:off x="4210045" y="6028676"/>
              <a:ext cx="762006" cy="217706"/>
            </a:xfrm>
            <a:prstGeom prst="roundRect">
              <a:avLst/>
            </a:prstGeom>
            <a:gradFill>
              <a:gsLst>
                <a:gs pos="53000">
                  <a:schemeClr val="bg1">
                    <a:lumMod val="75000"/>
                  </a:schemeClr>
                </a:gs>
                <a:gs pos="100000">
                  <a:schemeClr val="bg1">
                    <a:lumMod val="6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0" name="任意多边形 9"/>
            <p:cNvSpPr/>
            <p:nvPr/>
          </p:nvSpPr>
          <p:spPr>
            <a:xfrm rot="18900000">
              <a:off x="3939602" y="4935998"/>
              <a:ext cx="1302892" cy="1329037"/>
            </a:xfrm>
            <a:custGeom>
              <a:avLst/>
              <a:gdLst>
                <a:gd name="connsiteX0" fmla="*/ 221518 w 1329080"/>
                <a:gd name="connsiteY0" fmla="*/ 0 h 1329080"/>
                <a:gd name="connsiteX1" fmla="*/ 1329080 w 1329080"/>
                <a:gd name="connsiteY1" fmla="*/ 1107563 h 1329080"/>
                <a:gd name="connsiteX2" fmla="*/ 1107563 w 1329080"/>
                <a:gd name="connsiteY2" fmla="*/ 1329080 h 1329080"/>
                <a:gd name="connsiteX3" fmla="*/ 543947 w 1329080"/>
                <a:gd name="connsiteY3" fmla="*/ 1329080 h 1329080"/>
                <a:gd name="connsiteX4" fmla="*/ 0 w 1329080"/>
                <a:gd name="connsiteY4" fmla="*/ 785133 h 1329080"/>
                <a:gd name="connsiteX5" fmla="*/ 0 w 1329080"/>
                <a:gd name="connsiteY5" fmla="*/ 221518 h 1329080"/>
                <a:gd name="connsiteX6" fmla="*/ 221518 w 1329080"/>
                <a:gd name="connsiteY6" fmla="*/ 0 h 1329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9080" h="1329080">
                  <a:moveTo>
                    <a:pt x="221518" y="0"/>
                  </a:moveTo>
                  <a:lnTo>
                    <a:pt x="1329080" y="1107563"/>
                  </a:lnTo>
                  <a:cubicBezTo>
                    <a:pt x="1329080" y="1229903"/>
                    <a:pt x="1229903" y="1329080"/>
                    <a:pt x="1107563" y="1329080"/>
                  </a:cubicBezTo>
                  <a:lnTo>
                    <a:pt x="543947" y="1329080"/>
                  </a:lnTo>
                  <a:lnTo>
                    <a:pt x="0" y="785133"/>
                  </a:lnTo>
                  <a:lnTo>
                    <a:pt x="0" y="221518"/>
                  </a:lnTo>
                  <a:cubicBezTo>
                    <a:pt x="0" y="99177"/>
                    <a:pt x="99177" y="0"/>
                    <a:pt x="221518" y="0"/>
                  </a:cubicBezTo>
                  <a:close/>
                </a:path>
              </a:pathLst>
            </a:custGeom>
            <a:gradFill>
              <a:gsLst>
                <a:gs pos="48000">
                  <a:schemeClr val="bg1">
                    <a:lumMod val="65000"/>
                  </a:schemeClr>
                </a:gs>
                <a:gs pos="100000">
                  <a:schemeClr val="bg1">
                    <a:lumMod val="75000"/>
                    <a:alpha val="82000"/>
                  </a:schemeClr>
                </a:gs>
                <a:gs pos="300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1" name="任意多边形 10"/>
            <p:cNvSpPr/>
            <p:nvPr/>
          </p:nvSpPr>
          <p:spPr>
            <a:xfrm>
              <a:off x="3748086" y="4667095"/>
              <a:ext cx="1685925" cy="933422"/>
            </a:xfrm>
            <a:custGeom>
              <a:avLst/>
              <a:gdLst>
                <a:gd name="connsiteX0" fmla="*/ 0 w 1685925"/>
                <a:gd name="connsiteY0" fmla="*/ 0 h 933452"/>
                <a:gd name="connsiteX1" fmla="*/ 1685925 w 1685925"/>
                <a:gd name="connsiteY1" fmla="*/ 0 h 933452"/>
                <a:gd name="connsiteX2" fmla="*/ 1685925 w 1685925"/>
                <a:gd name="connsiteY2" fmla="*/ 933452 h 933452"/>
                <a:gd name="connsiteX3" fmla="*/ 0 w 1685925"/>
                <a:gd name="connsiteY3" fmla="*/ 933452 h 93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85925" h="933452">
                  <a:moveTo>
                    <a:pt x="0" y="0"/>
                  </a:moveTo>
                  <a:lnTo>
                    <a:pt x="1685925" y="0"/>
                  </a:lnTo>
                  <a:lnTo>
                    <a:pt x="1685925" y="933452"/>
                  </a:lnTo>
                  <a:lnTo>
                    <a:pt x="0" y="933452"/>
                  </a:lnTo>
                  <a:close/>
                </a:path>
              </a:pathLst>
            </a:custGeom>
            <a:gradFill>
              <a:gsLst>
                <a:gs pos="88000">
                  <a:schemeClr val="bg1">
                    <a:lumMod val="75000"/>
                  </a:schemeClr>
                </a:gs>
                <a:gs pos="51000">
                  <a:schemeClr val="bg1">
                    <a:lumMod val="65000"/>
                  </a:schemeClr>
                </a:gs>
                <a:gs pos="64000">
                  <a:schemeClr val="bg1">
                    <a:lumMod val="85000"/>
                  </a:schemeClr>
                </a:gs>
                <a:gs pos="76000">
                  <a:schemeClr val="bg1"/>
                </a:gs>
                <a:gs pos="37000">
                  <a:schemeClr val="bg1">
                    <a:lumMod val="85000"/>
                  </a:schemeClr>
                </a:gs>
                <a:gs pos="22000">
                  <a:schemeClr val="bg1"/>
                </a:gs>
                <a:gs pos="100000">
                  <a:schemeClr val="bg1">
                    <a:lumMod val="65000"/>
                  </a:schemeClr>
                </a:gs>
                <a:gs pos="3000">
                  <a:schemeClr val="bg1">
                    <a:lumMod val="6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2" name="圆角矩形 11"/>
            <p:cNvSpPr/>
            <p:nvPr/>
          </p:nvSpPr>
          <p:spPr>
            <a:xfrm rot="21300000">
              <a:off x="3745776" y="5473669"/>
              <a:ext cx="1674822" cy="82844"/>
            </a:xfrm>
            <a:prstGeom prst="roundRect">
              <a:avLst>
                <a:gd name="adj" fmla="val 13637"/>
              </a:avLst>
            </a:prstGeom>
            <a:gradFill>
              <a:gsLst>
                <a:gs pos="78000">
                  <a:schemeClr val="bg1"/>
                </a:gs>
                <a:gs pos="5300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50000"/>
                  </a:schemeClr>
                </a:gs>
                <a:gs pos="23000">
                  <a:schemeClr val="bg1"/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3" name="圆角矩形 12"/>
            <p:cNvSpPr/>
            <p:nvPr/>
          </p:nvSpPr>
          <p:spPr>
            <a:xfrm rot="21300000">
              <a:off x="3745776" y="5002848"/>
              <a:ext cx="1674822" cy="78826"/>
            </a:xfrm>
            <a:prstGeom prst="roundRect">
              <a:avLst>
                <a:gd name="adj" fmla="val 18590"/>
              </a:avLst>
            </a:prstGeom>
            <a:gradFill>
              <a:gsLst>
                <a:gs pos="78000">
                  <a:schemeClr val="bg1"/>
                </a:gs>
                <a:gs pos="5300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50000"/>
                  </a:schemeClr>
                </a:gs>
                <a:gs pos="23000">
                  <a:schemeClr val="bg1"/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4" name="圆角矩形 13"/>
            <p:cNvSpPr/>
            <p:nvPr/>
          </p:nvSpPr>
          <p:spPr>
            <a:xfrm rot="21300000">
              <a:off x="3745776" y="5169520"/>
              <a:ext cx="1674822" cy="78826"/>
            </a:xfrm>
            <a:prstGeom prst="roundRect">
              <a:avLst>
                <a:gd name="adj" fmla="val 1062"/>
              </a:avLst>
            </a:prstGeom>
            <a:gradFill>
              <a:gsLst>
                <a:gs pos="78000">
                  <a:schemeClr val="bg1"/>
                </a:gs>
                <a:gs pos="5300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50000"/>
                  </a:schemeClr>
                </a:gs>
                <a:gs pos="23000">
                  <a:schemeClr val="bg1"/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5" name="圆角矩形 14"/>
            <p:cNvSpPr/>
            <p:nvPr/>
          </p:nvSpPr>
          <p:spPr>
            <a:xfrm rot="21300000">
              <a:off x="3745776" y="5338332"/>
              <a:ext cx="1674822" cy="78826"/>
            </a:xfrm>
            <a:prstGeom prst="roundRect">
              <a:avLst>
                <a:gd name="adj" fmla="val 14265"/>
              </a:avLst>
            </a:prstGeom>
            <a:gradFill>
              <a:gsLst>
                <a:gs pos="78000">
                  <a:schemeClr val="bg1"/>
                </a:gs>
                <a:gs pos="5300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50000"/>
                  </a:schemeClr>
                </a:gs>
                <a:gs pos="23000">
                  <a:schemeClr val="bg1"/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6" name="任意多边形 15"/>
            <p:cNvSpPr/>
            <p:nvPr/>
          </p:nvSpPr>
          <p:spPr>
            <a:xfrm>
              <a:off x="2628899" y="0"/>
              <a:ext cx="3924299" cy="4667095"/>
            </a:xfrm>
            <a:custGeom>
              <a:avLst/>
              <a:gdLst>
                <a:gd name="connsiteX0" fmla="*/ 1962150 w 3924300"/>
                <a:gd name="connsiteY0" fmla="*/ 0 h 4667248"/>
                <a:gd name="connsiteX1" fmla="*/ 3924300 w 3924300"/>
                <a:gd name="connsiteY1" fmla="*/ 1962150 h 4667248"/>
                <a:gd name="connsiteX2" fmla="*/ 3770105 w 3924300"/>
                <a:gd name="connsiteY2" fmla="*/ 2725908 h 4667248"/>
                <a:gd name="connsiteX3" fmla="*/ 3769902 w 3924300"/>
                <a:gd name="connsiteY3" fmla="*/ 2726328 h 4667248"/>
                <a:gd name="connsiteX4" fmla="*/ 3802289 w 3924300"/>
                <a:gd name="connsiteY4" fmla="*/ 2740482 h 4667248"/>
                <a:gd name="connsiteX5" fmla="*/ 3076575 w 3924300"/>
                <a:gd name="connsiteY5" fmla="*/ 4362442 h 4667248"/>
                <a:gd name="connsiteX6" fmla="*/ 2771769 w 3924300"/>
                <a:gd name="connsiteY6" fmla="*/ 4667248 h 4667248"/>
                <a:gd name="connsiteX7" fmla="*/ 1152531 w 3924300"/>
                <a:gd name="connsiteY7" fmla="*/ 4667248 h 4667248"/>
                <a:gd name="connsiteX8" fmla="*/ 847725 w 3924300"/>
                <a:gd name="connsiteY8" fmla="*/ 4362442 h 4667248"/>
                <a:gd name="connsiteX9" fmla="*/ 165554 w 3924300"/>
                <a:gd name="connsiteY9" fmla="*/ 2765883 h 4667248"/>
                <a:gd name="connsiteX10" fmla="*/ 172070 w 3924300"/>
                <a:gd name="connsiteY10" fmla="*/ 2763013 h 4667248"/>
                <a:gd name="connsiteX11" fmla="*/ 154196 w 3924300"/>
                <a:gd name="connsiteY11" fmla="*/ 2725908 h 4667248"/>
                <a:gd name="connsiteX12" fmla="*/ 0 w 3924300"/>
                <a:gd name="connsiteY12" fmla="*/ 1962150 h 4667248"/>
                <a:gd name="connsiteX13" fmla="*/ 1962150 w 3924300"/>
                <a:gd name="connsiteY13" fmla="*/ 0 h 4667248"/>
                <a:gd name="connsiteX0" fmla="*/ 1962150 w 3924300"/>
                <a:gd name="connsiteY0" fmla="*/ 0 h 4667248"/>
                <a:gd name="connsiteX1" fmla="*/ 3924300 w 3924300"/>
                <a:gd name="connsiteY1" fmla="*/ 1962150 h 4667248"/>
                <a:gd name="connsiteX2" fmla="*/ 3770105 w 3924300"/>
                <a:gd name="connsiteY2" fmla="*/ 2725908 h 4667248"/>
                <a:gd name="connsiteX3" fmla="*/ 3802289 w 3924300"/>
                <a:gd name="connsiteY3" fmla="*/ 2740482 h 4667248"/>
                <a:gd name="connsiteX4" fmla="*/ 3076575 w 3924300"/>
                <a:gd name="connsiteY4" fmla="*/ 4362442 h 4667248"/>
                <a:gd name="connsiteX5" fmla="*/ 2771769 w 3924300"/>
                <a:gd name="connsiteY5" fmla="*/ 4667248 h 4667248"/>
                <a:gd name="connsiteX6" fmla="*/ 1152531 w 3924300"/>
                <a:gd name="connsiteY6" fmla="*/ 4667248 h 4667248"/>
                <a:gd name="connsiteX7" fmla="*/ 847725 w 3924300"/>
                <a:gd name="connsiteY7" fmla="*/ 4362442 h 4667248"/>
                <a:gd name="connsiteX8" fmla="*/ 165554 w 3924300"/>
                <a:gd name="connsiteY8" fmla="*/ 2765883 h 4667248"/>
                <a:gd name="connsiteX9" fmla="*/ 172070 w 3924300"/>
                <a:gd name="connsiteY9" fmla="*/ 2763013 h 4667248"/>
                <a:gd name="connsiteX10" fmla="*/ 154196 w 3924300"/>
                <a:gd name="connsiteY10" fmla="*/ 2725908 h 4667248"/>
                <a:gd name="connsiteX11" fmla="*/ 0 w 3924300"/>
                <a:gd name="connsiteY11" fmla="*/ 1962150 h 4667248"/>
                <a:gd name="connsiteX12" fmla="*/ 1962150 w 3924300"/>
                <a:gd name="connsiteY12" fmla="*/ 0 h 4667248"/>
                <a:gd name="connsiteX0" fmla="*/ 1962150 w 3924300"/>
                <a:gd name="connsiteY0" fmla="*/ 0 h 4667248"/>
                <a:gd name="connsiteX1" fmla="*/ 3924300 w 3924300"/>
                <a:gd name="connsiteY1" fmla="*/ 1962150 h 4667248"/>
                <a:gd name="connsiteX2" fmla="*/ 3770105 w 3924300"/>
                <a:gd name="connsiteY2" fmla="*/ 2725908 h 4667248"/>
                <a:gd name="connsiteX3" fmla="*/ 3076575 w 3924300"/>
                <a:gd name="connsiteY3" fmla="*/ 4362442 h 4667248"/>
                <a:gd name="connsiteX4" fmla="*/ 2771769 w 3924300"/>
                <a:gd name="connsiteY4" fmla="*/ 4667248 h 4667248"/>
                <a:gd name="connsiteX5" fmla="*/ 1152531 w 3924300"/>
                <a:gd name="connsiteY5" fmla="*/ 4667248 h 4667248"/>
                <a:gd name="connsiteX6" fmla="*/ 847725 w 3924300"/>
                <a:gd name="connsiteY6" fmla="*/ 4362442 h 4667248"/>
                <a:gd name="connsiteX7" fmla="*/ 165554 w 3924300"/>
                <a:gd name="connsiteY7" fmla="*/ 2765883 h 4667248"/>
                <a:gd name="connsiteX8" fmla="*/ 172070 w 3924300"/>
                <a:gd name="connsiteY8" fmla="*/ 2763013 h 4667248"/>
                <a:gd name="connsiteX9" fmla="*/ 154196 w 3924300"/>
                <a:gd name="connsiteY9" fmla="*/ 2725908 h 4667248"/>
                <a:gd name="connsiteX10" fmla="*/ 0 w 3924300"/>
                <a:gd name="connsiteY10" fmla="*/ 1962150 h 4667248"/>
                <a:gd name="connsiteX11" fmla="*/ 1962150 w 3924300"/>
                <a:gd name="connsiteY11" fmla="*/ 0 h 4667248"/>
                <a:gd name="connsiteX0" fmla="*/ 1962150 w 3924300"/>
                <a:gd name="connsiteY0" fmla="*/ 0 h 4667248"/>
                <a:gd name="connsiteX1" fmla="*/ 3924300 w 3924300"/>
                <a:gd name="connsiteY1" fmla="*/ 1962150 h 4667248"/>
                <a:gd name="connsiteX2" fmla="*/ 3770105 w 3924300"/>
                <a:gd name="connsiteY2" fmla="*/ 2725908 h 4667248"/>
                <a:gd name="connsiteX3" fmla="*/ 3076575 w 3924300"/>
                <a:gd name="connsiteY3" fmla="*/ 4362442 h 4667248"/>
                <a:gd name="connsiteX4" fmla="*/ 2771769 w 3924300"/>
                <a:gd name="connsiteY4" fmla="*/ 4667248 h 4667248"/>
                <a:gd name="connsiteX5" fmla="*/ 1152531 w 3924300"/>
                <a:gd name="connsiteY5" fmla="*/ 4667248 h 4667248"/>
                <a:gd name="connsiteX6" fmla="*/ 847725 w 3924300"/>
                <a:gd name="connsiteY6" fmla="*/ 4362442 h 4667248"/>
                <a:gd name="connsiteX7" fmla="*/ 165554 w 3924300"/>
                <a:gd name="connsiteY7" fmla="*/ 2765883 h 4667248"/>
                <a:gd name="connsiteX8" fmla="*/ 172070 w 3924300"/>
                <a:gd name="connsiteY8" fmla="*/ 2763013 h 4667248"/>
                <a:gd name="connsiteX9" fmla="*/ 154196 w 3924300"/>
                <a:gd name="connsiteY9" fmla="*/ 2725908 h 4667248"/>
                <a:gd name="connsiteX10" fmla="*/ 0 w 3924300"/>
                <a:gd name="connsiteY10" fmla="*/ 1962150 h 4667248"/>
                <a:gd name="connsiteX11" fmla="*/ 1962150 w 3924300"/>
                <a:gd name="connsiteY11" fmla="*/ 0 h 4667248"/>
                <a:gd name="connsiteX0" fmla="*/ 1962150 w 3924300"/>
                <a:gd name="connsiteY0" fmla="*/ 0 h 4667248"/>
                <a:gd name="connsiteX1" fmla="*/ 3924300 w 3924300"/>
                <a:gd name="connsiteY1" fmla="*/ 1962150 h 4667248"/>
                <a:gd name="connsiteX2" fmla="*/ 3770105 w 3924300"/>
                <a:gd name="connsiteY2" fmla="*/ 2725908 h 4667248"/>
                <a:gd name="connsiteX3" fmla="*/ 3076575 w 3924300"/>
                <a:gd name="connsiteY3" fmla="*/ 4362442 h 4667248"/>
                <a:gd name="connsiteX4" fmla="*/ 2771769 w 3924300"/>
                <a:gd name="connsiteY4" fmla="*/ 4667248 h 4667248"/>
                <a:gd name="connsiteX5" fmla="*/ 1152531 w 3924300"/>
                <a:gd name="connsiteY5" fmla="*/ 4667248 h 4667248"/>
                <a:gd name="connsiteX6" fmla="*/ 847725 w 3924300"/>
                <a:gd name="connsiteY6" fmla="*/ 4362442 h 4667248"/>
                <a:gd name="connsiteX7" fmla="*/ 165554 w 3924300"/>
                <a:gd name="connsiteY7" fmla="*/ 2765883 h 4667248"/>
                <a:gd name="connsiteX8" fmla="*/ 172070 w 3924300"/>
                <a:gd name="connsiteY8" fmla="*/ 2763013 h 4667248"/>
                <a:gd name="connsiteX9" fmla="*/ 154196 w 3924300"/>
                <a:gd name="connsiteY9" fmla="*/ 2725908 h 4667248"/>
                <a:gd name="connsiteX10" fmla="*/ 0 w 3924300"/>
                <a:gd name="connsiteY10" fmla="*/ 1962150 h 4667248"/>
                <a:gd name="connsiteX11" fmla="*/ 1962150 w 3924300"/>
                <a:gd name="connsiteY11" fmla="*/ 0 h 4667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924300" h="4667248">
                  <a:moveTo>
                    <a:pt x="1962150" y="0"/>
                  </a:moveTo>
                  <a:cubicBezTo>
                    <a:pt x="3045816" y="0"/>
                    <a:pt x="3924300" y="878484"/>
                    <a:pt x="3924300" y="1962150"/>
                  </a:cubicBezTo>
                  <a:cubicBezTo>
                    <a:pt x="3924300" y="2233067"/>
                    <a:pt x="3869395" y="2491159"/>
                    <a:pt x="3770105" y="2725908"/>
                  </a:cubicBezTo>
                  <a:cubicBezTo>
                    <a:pt x="3628818" y="3125957"/>
                    <a:pt x="3071514" y="3695985"/>
                    <a:pt x="3076575" y="4362442"/>
                  </a:cubicBezTo>
                  <a:cubicBezTo>
                    <a:pt x="3076575" y="4530782"/>
                    <a:pt x="2940109" y="4667248"/>
                    <a:pt x="2771769" y="4667248"/>
                  </a:cubicBezTo>
                  <a:lnTo>
                    <a:pt x="1152531" y="4667248"/>
                  </a:lnTo>
                  <a:cubicBezTo>
                    <a:pt x="984191" y="4667248"/>
                    <a:pt x="847725" y="4530782"/>
                    <a:pt x="847725" y="4362442"/>
                  </a:cubicBezTo>
                  <a:cubicBezTo>
                    <a:pt x="870101" y="3728807"/>
                    <a:pt x="388106" y="3288393"/>
                    <a:pt x="165554" y="2765883"/>
                  </a:cubicBezTo>
                  <a:lnTo>
                    <a:pt x="172070" y="2763013"/>
                  </a:lnTo>
                  <a:lnTo>
                    <a:pt x="154196" y="2725908"/>
                  </a:lnTo>
                  <a:cubicBezTo>
                    <a:pt x="54905" y="2491159"/>
                    <a:pt x="0" y="2233067"/>
                    <a:pt x="0" y="1962150"/>
                  </a:cubicBezTo>
                  <a:cubicBezTo>
                    <a:pt x="0" y="878484"/>
                    <a:pt x="878484" y="0"/>
                    <a:pt x="1962150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chemeClr val="bg1"/>
                </a:gs>
                <a:gs pos="0">
                  <a:srgbClr val="E2E2E2"/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7" name="圆角矩形 16"/>
            <p:cNvSpPr/>
            <p:nvPr/>
          </p:nvSpPr>
          <p:spPr>
            <a:xfrm>
              <a:off x="3710112" y="4705663"/>
              <a:ext cx="1788888" cy="32661"/>
            </a:xfrm>
            <a:prstGeom prst="roundRect">
              <a:avLst>
                <a:gd name="adj" fmla="val 50000"/>
              </a:avLst>
            </a:prstGeom>
            <a:gradFill>
              <a:gsLst>
                <a:gs pos="100000">
                  <a:schemeClr val="bg1">
                    <a:lumMod val="50000"/>
                  </a:schemeClr>
                </a:gs>
                <a:gs pos="51500">
                  <a:schemeClr val="bg1">
                    <a:lumMod val="85000"/>
                  </a:schemeClr>
                </a:gs>
                <a:gs pos="300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8" name="圆角矩形 17"/>
            <p:cNvSpPr/>
            <p:nvPr/>
          </p:nvSpPr>
          <p:spPr>
            <a:xfrm rot="21300000">
              <a:off x="3667322" y="4909817"/>
              <a:ext cx="1831730" cy="78827"/>
            </a:xfrm>
            <a:prstGeom prst="roundRect">
              <a:avLst>
                <a:gd name="adj" fmla="val 50000"/>
              </a:avLst>
            </a:prstGeom>
            <a:gradFill>
              <a:gsLst>
                <a:gs pos="10000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" name="圆角矩形 18"/>
            <p:cNvSpPr/>
            <p:nvPr/>
          </p:nvSpPr>
          <p:spPr>
            <a:xfrm rot="21300000">
              <a:off x="3667322" y="5069954"/>
              <a:ext cx="1831730" cy="78826"/>
            </a:xfrm>
            <a:prstGeom prst="roundRect">
              <a:avLst>
                <a:gd name="adj" fmla="val 50000"/>
              </a:avLst>
            </a:prstGeom>
            <a:gradFill>
              <a:gsLst>
                <a:gs pos="10000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0" name="圆角矩形 19"/>
            <p:cNvSpPr/>
            <p:nvPr/>
          </p:nvSpPr>
          <p:spPr>
            <a:xfrm rot="21300000">
              <a:off x="3667322" y="5236631"/>
              <a:ext cx="1831730" cy="78827"/>
            </a:xfrm>
            <a:prstGeom prst="roundRect">
              <a:avLst>
                <a:gd name="adj" fmla="val 50000"/>
              </a:avLst>
            </a:prstGeom>
            <a:gradFill>
              <a:gsLst>
                <a:gs pos="10000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1" name="圆角矩形 20"/>
            <p:cNvSpPr/>
            <p:nvPr/>
          </p:nvSpPr>
          <p:spPr>
            <a:xfrm rot="21300000">
              <a:off x="3667322" y="5405447"/>
              <a:ext cx="1831730" cy="78827"/>
            </a:xfrm>
            <a:prstGeom prst="roundRect">
              <a:avLst>
                <a:gd name="adj" fmla="val 50000"/>
              </a:avLst>
            </a:prstGeom>
            <a:gradFill>
              <a:gsLst>
                <a:gs pos="10000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2" name="圆角矩形 21"/>
            <p:cNvSpPr/>
            <p:nvPr/>
          </p:nvSpPr>
          <p:spPr>
            <a:xfrm rot="21300000">
              <a:off x="3667322" y="5540786"/>
              <a:ext cx="1831730" cy="82844"/>
            </a:xfrm>
            <a:prstGeom prst="roundRect">
              <a:avLst>
                <a:gd name="adj" fmla="val 50000"/>
              </a:avLst>
            </a:prstGeom>
            <a:gradFill>
              <a:gsLst>
                <a:gs pos="10000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3" name="圆角矩形 22"/>
            <p:cNvSpPr/>
            <p:nvPr/>
          </p:nvSpPr>
          <p:spPr>
            <a:xfrm>
              <a:off x="4009766" y="5932936"/>
              <a:ext cx="1178587" cy="35135"/>
            </a:xfrm>
            <a:prstGeom prst="roundRect">
              <a:avLst>
                <a:gd name="adj" fmla="val 13637"/>
              </a:avLst>
            </a:prstGeom>
            <a:gradFill>
              <a:gsLst>
                <a:gs pos="78000">
                  <a:schemeClr val="bg1"/>
                </a:gs>
                <a:gs pos="5300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50000"/>
                  </a:schemeClr>
                </a:gs>
                <a:gs pos="23000">
                  <a:schemeClr val="bg1"/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4" name="圆角矩形 23"/>
            <p:cNvSpPr/>
            <p:nvPr/>
          </p:nvSpPr>
          <p:spPr>
            <a:xfrm>
              <a:off x="4201537" y="6135967"/>
              <a:ext cx="776005" cy="16226"/>
            </a:xfrm>
            <a:prstGeom prst="roundRect">
              <a:avLst>
                <a:gd name="adj" fmla="val 13637"/>
              </a:avLst>
            </a:prstGeom>
            <a:gradFill>
              <a:gsLst>
                <a:gs pos="78000">
                  <a:schemeClr val="bg1"/>
                </a:gs>
                <a:gs pos="5300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50000"/>
                  </a:schemeClr>
                </a:gs>
                <a:gs pos="23000">
                  <a:schemeClr val="bg1"/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1092354" y="2860933"/>
            <a:ext cx="564607" cy="1617818"/>
            <a:chOff x="3348370" y="2805283"/>
            <a:chExt cx="591700" cy="1695450"/>
          </a:xfrm>
          <a:solidFill>
            <a:srgbClr val="01ACBE"/>
          </a:solidFill>
        </p:grpSpPr>
        <p:sp>
          <p:nvSpPr>
            <p:cNvPr id="26" name="圆角矩形 25"/>
            <p:cNvSpPr/>
            <p:nvPr/>
          </p:nvSpPr>
          <p:spPr>
            <a:xfrm>
              <a:off x="3730153" y="3548233"/>
              <a:ext cx="209917" cy="9525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  <p:sp>
          <p:nvSpPr>
            <p:cNvPr id="27" name="圆角矩形 26"/>
            <p:cNvSpPr/>
            <p:nvPr/>
          </p:nvSpPr>
          <p:spPr>
            <a:xfrm>
              <a:off x="3348370" y="2805283"/>
              <a:ext cx="209917" cy="9525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  <p:sp>
          <p:nvSpPr>
            <p:cNvPr id="28" name="圆角矩形 27"/>
            <p:cNvSpPr/>
            <p:nvPr/>
          </p:nvSpPr>
          <p:spPr>
            <a:xfrm rot="5400000">
              <a:off x="3546585" y="3364483"/>
              <a:ext cx="209917" cy="577053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 flipH="1">
            <a:off x="1931038" y="2860933"/>
            <a:ext cx="564607" cy="1617818"/>
            <a:chOff x="3348370" y="2805283"/>
            <a:chExt cx="591700" cy="1695450"/>
          </a:xfrm>
          <a:solidFill>
            <a:srgbClr val="E87071"/>
          </a:solidFill>
        </p:grpSpPr>
        <p:sp>
          <p:nvSpPr>
            <p:cNvPr id="30" name="圆角矩形 29"/>
            <p:cNvSpPr/>
            <p:nvPr/>
          </p:nvSpPr>
          <p:spPr>
            <a:xfrm>
              <a:off x="3730153" y="3548233"/>
              <a:ext cx="209917" cy="95250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  <p:sp>
          <p:nvSpPr>
            <p:cNvPr id="31" name="圆角矩形 30"/>
            <p:cNvSpPr/>
            <p:nvPr/>
          </p:nvSpPr>
          <p:spPr>
            <a:xfrm>
              <a:off x="3348370" y="2805283"/>
              <a:ext cx="209917" cy="95250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  <p:sp>
          <p:nvSpPr>
            <p:cNvPr id="32" name="圆角矩形 31"/>
            <p:cNvSpPr/>
            <p:nvPr/>
          </p:nvSpPr>
          <p:spPr>
            <a:xfrm rot="5400000">
              <a:off x="3546585" y="3364483"/>
              <a:ext cx="209917" cy="577053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srgbClr val="C00000"/>
                </a:solidFill>
                <a:ea typeface="Arial Unicode MS" panose="020B0604020202020204" pitchFamily="34" charset="-122"/>
              </a:endParaRPr>
            </a:p>
          </p:txBody>
        </p:sp>
      </p:grpSp>
      <p:sp>
        <p:nvSpPr>
          <p:cNvPr id="33" name="圆角矩形 32"/>
          <p:cNvSpPr/>
          <p:nvPr/>
        </p:nvSpPr>
        <p:spPr>
          <a:xfrm flipH="1">
            <a:off x="1694084" y="2152651"/>
            <a:ext cx="200025" cy="2322513"/>
          </a:xfrm>
          <a:prstGeom prst="roundRect">
            <a:avLst>
              <a:gd name="adj" fmla="val 37900"/>
            </a:avLst>
          </a:prstGeom>
          <a:solidFill>
            <a:srgbClr val="FFB8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098">
              <a:ea typeface="Arial Unicode MS" panose="020B0604020202020204" pitchFamily="34" charset="-122"/>
            </a:endParaRPr>
          </a:p>
        </p:txBody>
      </p:sp>
      <p:grpSp>
        <p:nvGrpSpPr>
          <p:cNvPr id="34" name="组合 33"/>
          <p:cNvGrpSpPr>
            <a:grpSpLocks/>
          </p:cNvGrpSpPr>
          <p:nvPr/>
        </p:nvGrpSpPr>
        <p:grpSpPr bwMode="auto">
          <a:xfrm>
            <a:off x="1538509" y="3052764"/>
            <a:ext cx="492125" cy="492125"/>
            <a:chOff x="5713733" y="1926481"/>
            <a:chExt cx="754938" cy="754938"/>
          </a:xfrm>
        </p:grpSpPr>
        <p:sp>
          <p:nvSpPr>
            <p:cNvPr id="35" name="椭圆 34"/>
            <p:cNvSpPr/>
            <p:nvPr/>
          </p:nvSpPr>
          <p:spPr>
            <a:xfrm>
              <a:off x="5713733" y="1926481"/>
              <a:ext cx="754938" cy="754938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101600" dist="508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  <p:sp>
          <p:nvSpPr>
            <p:cNvPr id="36" name="椭圆 35"/>
            <p:cNvSpPr/>
            <p:nvPr/>
          </p:nvSpPr>
          <p:spPr>
            <a:xfrm>
              <a:off x="5832863" y="2045611"/>
              <a:ext cx="516678" cy="516678"/>
            </a:xfrm>
            <a:prstGeom prst="ellipse">
              <a:avLst/>
            </a:prstGeom>
            <a:solidFill>
              <a:srgbClr val="FFB850"/>
            </a:solidFill>
            <a:ln w="19050"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2700000" scaled="1"/>
                <a:tileRect/>
              </a:gradFill>
            </a:ln>
            <a:effectLst>
              <a:innerShdw blurRad="50800" dist="25400" dir="13500000">
                <a:prstClr val="black">
                  <a:alpha val="4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</p:grpSp>
      <p:grpSp>
        <p:nvGrpSpPr>
          <p:cNvPr id="37" name="组合 36"/>
          <p:cNvGrpSpPr>
            <a:grpSpLocks/>
          </p:cNvGrpSpPr>
          <p:nvPr/>
        </p:nvGrpSpPr>
        <p:grpSpPr bwMode="auto">
          <a:xfrm>
            <a:off x="1424222" y="1966914"/>
            <a:ext cx="720725" cy="719137"/>
            <a:chOff x="5647060" y="1134041"/>
            <a:chExt cx="886610" cy="886610"/>
          </a:xfrm>
        </p:grpSpPr>
        <p:grpSp>
          <p:nvGrpSpPr>
            <p:cNvPr id="29725" name="组合 37"/>
            <p:cNvGrpSpPr>
              <a:grpSpLocks/>
            </p:cNvGrpSpPr>
            <p:nvPr/>
          </p:nvGrpSpPr>
          <p:grpSpPr bwMode="auto">
            <a:xfrm>
              <a:off x="5647060" y="1134041"/>
              <a:ext cx="886610" cy="886610"/>
              <a:chOff x="5713733" y="1926481"/>
              <a:chExt cx="754938" cy="754938"/>
            </a:xfrm>
          </p:grpSpPr>
          <p:sp>
            <p:nvSpPr>
              <p:cNvPr id="40" name="椭圆 39"/>
              <p:cNvSpPr/>
              <p:nvPr/>
            </p:nvSpPr>
            <p:spPr>
              <a:xfrm>
                <a:off x="5713733" y="1926481"/>
                <a:ext cx="754938" cy="754938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101600" dist="50800" dir="2700000" algn="tl" rotWithShape="0">
                  <a:prstClr val="black">
                    <a:alpha val="3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  <p:sp>
            <p:nvSpPr>
              <p:cNvPr id="41" name="椭圆 40"/>
              <p:cNvSpPr/>
              <p:nvPr/>
            </p:nvSpPr>
            <p:spPr>
              <a:xfrm>
                <a:off x="5832863" y="2045611"/>
                <a:ext cx="516678" cy="516678"/>
              </a:xfrm>
              <a:prstGeom prst="ellipse">
                <a:avLst/>
              </a:prstGeom>
              <a:solidFill>
                <a:srgbClr val="FFB850"/>
              </a:solidFill>
              <a:ln w="19050">
                <a:gradFill flip="none" rotWithShape="1">
                  <a:gsLst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  <a:tileRect/>
                </a:gradFill>
              </a:ln>
              <a:effectLst>
                <a:innerShdw blurRad="50800" dist="25400" dir="13500000">
                  <a:prstClr val="black">
                    <a:alpha val="43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</p:grpSp>
        <p:sp>
          <p:nvSpPr>
            <p:cNvPr id="39" name="Freeform 47"/>
            <p:cNvSpPr>
              <a:spLocks/>
            </p:cNvSpPr>
            <p:nvPr/>
          </p:nvSpPr>
          <p:spPr bwMode="auto">
            <a:xfrm>
              <a:off x="5928276" y="1372819"/>
              <a:ext cx="331991" cy="411012"/>
            </a:xfrm>
            <a:custGeom>
              <a:avLst/>
              <a:gdLst>
                <a:gd name="T0" fmla="*/ 157 w 314"/>
                <a:gd name="T1" fmla="*/ 0 h 386"/>
                <a:gd name="T2" fmla="*/ 68 w 314"/>
                <a:gd name="T3" fmla="*/ 89 h 386"/>
                <a:gd name="T4" fmla="*/ 127 w 314"/>
                <a:gd name="T5" fmla="*/ 172 h 386"/>
                <a:gd name="T6" fmla="*/ 103 w 314"/>
                <a:gd name="T7" fmla="*/ 172 h 386"/>
                <a:gd name="T8" fmla="*/ 16 w 314"/>
                <a:gd name="T9" fmla="*/ 320 h 386"/>
                <a:gd name="T10" fmla="*/ 28 w 314"/>
                <a:gd name="T11" fmla="*/ 386 h 386"/>
                <a:gd name="T12" fmla="*/ 132 w 314"/>
                <a:gd name="T13" fmla="*/ 386 h 386"/>
                <a:gd name="T14" fmla="*/ 154 w 314"/>
                <a:gd name="T15" fmla="*/ 203 h 386"/>
                <a:gd name="T16" fmla="*/ 132 w 314"/>
                <a:gd name="T17" fmla="*/ 180 h 386"/>
                <a:gd name="T18" fmla="*/ 182 w 314"/>
                <a:gd name="T19" fmla="*/ 180 h 386"/>
                <a:gd name="T20" fmla="*/ 160 w 314"/>
                <a:gd name="T21" fmla="*/ 203 h 386"/>
                <a:gd name="T22" fmla="*/ 182 w 314"/>
                <a:gd name="T23" fmla="*/ 386 h 386"/>
                <a:gd name="T24" fmla="*/ 286 w 314"/>
                <a:gd name="T25" fmla="*/ 386 h 386"/>
                <a:gd name="T26" fmla="*/ 298 w 314"/>
                <a:gd name="T27" fmla="*/ 320 h 386"/>
                <a:gd name="T28" fmla="*/ 211 w 314"/>
                <a:gd name="T29" fmla="*/ 172 h 386"/>
                <a:gd name="T30" fmla="*/ 187 w 314"/>
                <a:gd name="T31" fmla="*/ 172 h 386"/>
                <a:gd name="T32" fmla="*/ 246 w 314"/>
                <a:gd name="T33" fmla="*/ 89 h 386"/>
                <a:gd name="T34" fmla="*/ 157 w 314"/>
                <a:gd name="T35" fmla="*/ 0 h 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14" h="386">
                  <a:moveTo>
                    <a:pt x="157" y="0"/>
                  </a:moveTo>
                  <a:cubicBezTo>
                    <a:pt x="108" y="0"/>
                    <a:pt x="68" y="40"/>
                    <a:pt x="68" y="89"/>
                  </a:cubicBezTo>
                  <a:cubicBezTo>
                    <a:pt x="68" y="127"/>
                    <a:pt x="93" y="160"/>
                    <a:pt x="127" y="172"/>
                  </a:cubicBezTo>
                  <a:cubicBezTo>
                    <a:pt x="103" y="172"/>
                    <a:pt x="103" y="172"/>
                    <a:pt x="103" y="172"/>
                  </a:cubicBezTo>
                  <a:cubicBezTo>
                    <a:pt x="55" y="172"/>
                    <a:pt x="26" y="291"/>
                    <a:pt x="16" y="320"/>
                  </a:cubicBezTo>
                  <a:cubicBezTo>
                    <a:pt x="0" y="363"/>
                    <a:pt x="28" y="386"/>
                    <a:pt x="28" y="386"/>
                  </a:cubicBezTo>
                  <a:cubicBezTo>
                    <a:pt x="132" y="386"/>
                    <a:pt x="132" y="386"/>
                    <a:pt x="132" y="386"/>
                  </a:cubicBezTo>
                  <a:cubicBezTo>
                    <a:pt x="154" y="203"/>
                    <a:pt x="154" y="203"/>
                    <a:pt x="154" y="203"/>
                  </a:cubicBezTo>
                  <a:cubicBezTo>
                    <a:pt x="132" y="180"/>
                    <a:pt x="132" y="180"/>
                    <a:pt x="132" y="180"/>
                  </a:cubicBezTo>
                  <a:cubicBezTo>
                    <a:pt x="182" y="180"/>
                    <a:pt x="182" y="180"/>
                    <a:pt x="182" y="180"/>
                  </a:cubicBezTo>
                  <a:cubicBezTo>
                    <a:pt x="160" y="203"/>
                    <a:pt x="160" y="203"/>
                    <a:pt x="160" y="203"/>
                  </a:cubicBezTo>
                  <a:cubicBezTo>
                    <a:pt x="182" y="386"/>
                    <a:pt x="182" y="386"/>
                    <a:pt x="182" y="386"/>
                  </a:cubicBezTo>
                  <a:cubicBezTo>
                    <a:pt x="286" y="386"/>
                    <a:pt x="286" y="386"/>
                    <a:pt x="286" y="386"/>
                  </a:cubicBezTo>
                  <a:cubicBezTo>
                    <a:pt x="286" y="386"/>
                    <a:pt x="314" y="363"/>
                    <a:pt x="298" y="320"/>
                  </a:cubicBezTo>
                  <a:cubicBezTo>
                    <a:pt x="288" y="291"/>
                    <a:pt x="259" y="172"/>
                    <a:pt x="211" y="172"/>
                  </a:cubicBezTo>
                  <a:cubicBezTo>
                    <a:pt x="187" y="172"/>
                    <a:pt x="187" y="172"/>
                    <a:pt x="187" y="172"/>
                  </a:cubicBezTo>
                  <a:cubicBezTo>
                    <a:pt x="221" y="160"/>
                    <a:pt x="246" y="127"/>
                    <a:pt x="246" y="89"/>
                  </a:cubicBezTo>
                  <a:cubicBezTo>
                    <a:pt x="246" y="40"/>
                    <a:pt x="206" y="0"/>
                    <a:pt x="157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lIns="74295" tIns="37148" rIns="74295" bIns="37148"/>
            <a:lstStyle/>
            <a:p>
              <a:pPr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</p:grpSp>
      <p:grpSp>
        <p:nvGrpSpPr>
          <p:cNvPr id="42" name="组合 41"/>
          <p:cNvGrpSpPr>
            <a:grpSpLocks/>
          </p:cNvGrpSpPr>
          <p:nvPr/>
        </p:nvGrpSpPr>
        <p:grpSpPr bwMode="auto">
          <a:xfrm>
            <a:off x="832072" y="2520951"/>
            <a:ext cx="720725" cy="720725"/>
            <a:chOff x="4917788" y="1817222"/>
            <a:chExt cx="886610" cy="886610"/>
          </a:xfrm>
        </p:grpSpPr>
        <p:grpSp>
          <p:nvGrpSpPr>
            <p:cNvPr id="29719" name="组合 48"/>
            <p:cNvGrpSpPr>
              <a:grpSpLocks/>
            </p:cNvGrpSpPr>
            <p:nvPr/>
          </p:nvGrpSpPr>
          <p:grpSpPr bwMode="auto">
            <a:xfrm>
              <a:off x="4917788" y="1817222"/>
              <a:ext cx="886610" cy="886610"/>
              <a:chOff x="5713733" y="1926481"/>
              <a:chExt cx="754938" cy="754938"/>
            </a:xfrm>
          </p:grpSpPr>
          <p:sp>
            <p:nvSpPr>
              <p:cNvPr id="55" name="椭圆 54"/>
              <p:cNvSpPr/>
              <p:nvPr/>
            </p:nvSpPr>
            <p:spPr>
              <a:xfrm>
                <a:off x="5713733" y="1926481"/>
                <a:ext cx="754938" cy="754938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101600" dist="50800" dir="2700000" algn="tl" rotWithShape="0">
                  <a:prstClr val="black">
                    <a:alpha val="3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  <p:sp>
            <p:nvSpPr>
              <p:cNvPr id="56" name="椭圆 55"/>
              <p:cNvSpPr/>
              <p:nvPr/>
            </p:nvSpPr>
            <p:spPr>
              <a:xfrm>
                <a:off x="5832863" y="2045611"/>
                <a:ext cx="516678" cy="51667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19050">
                <a:gradFill flip="none" rotWithShape="1">
                  <a:gsLst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  <a:tileRect/>
                </a:gradFill>
              </a:ln>
              <a:effectLst>
                <a:innerShdw blurRad="50800" dist="25400" dir="13500000">
                  <a:prstClr val="black">
                    <a:alpha val="43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</p:grpSp>
        <p:grpSp>
          <p:nvGrpSpPr>
            <p:cNvPr id="50" name="Group 36"/>
            <p:cNvGrpSpPr>
              <a:grpSpLocks noChangeAspect="1"/>
            </p:cNvGrpSpPr>
            <p:nvPr/>
          </p:nvGrpSpPr>
          <p:grpSpPr bwMode="auto">
            <a:xfrm>
              <a:off x="5185318" y="2121334"/>
              <a:ext cx="356431" cy="307860"/>
              <a:chOff x="3321" y="1710"/>
              <a:chExt cx="1042" cy="900"/>
            </a:xfrm>
            <a:solidFill>
              <a:schemeClr val="bg1"/>
            </a:solidFill>
          </p:grpSpPr>
          <p:sp>
            <p:nvSpPr>
              <p:cNvPr id="51" name="Freeform 37"/>
              <p:cNvSpPr>
                <a:spLocks noEditPoints="1"/>
              </p:cNvSpPr>
              <p:nvPr/>
            </p:nvSpPr>
            <p:spPr bwMode="auto">
              <a:xfrm>
                <a:off x="3321" y="1710"/>
                <a:ext cx="1042" cy="745"/>
              </a:xfrm>
              <a:custGeom>
                <a:avLst/>
                <a:gdLst>
                  <a:gd name="T0" fmla="*/ 37 w 438"/>
                  <a:gd name="T1" fmla="*/ 255 h 313"/>
                  <a:gd name="T2" fmla="*/ 20 w 438"/>
                  <a:gd name="T3" fmla="*/ 237 h 313"/>
                  <a:gd name="T4" fmla="*/ 20 w 438"/>
                  <a:gd name="T5" fmla="*/ 42 h 313"/>
                  <a:gd name="T6" fmla="*/ 37 w 438"/>
                  <a:gd name="T7" fmla="*/ 25 h 313"/>
                  <a:gd name="T8" fmla="*/ 401 w 438"/>
                  <a:gd name="T9" fmla="*/ 25 h 313"/>
                  <a:gd name="T10" fmla="*/ 418 w 438"/>
                  <a:gd name="T11" fmla="*/ 42 h 313"/>
                  <a:gd name="T12" fmla="*/ 418 w 438"/>
                  <a:gd name="T13" fmla="*/ 237 h 313"/>
                  <a:gd name="T14" fmla="*/ 401 w 438"/>
                  <a:gd name="T15" fmla="*/ 255 h 313"/>
                  <a:gd name="T16" fmla="*/ 37 w 438"/>
                  <a:gd name="T17" fmla="*/ 255 h 313"/>
                  <a:gd name="T18" fmla="*/ 424 w 438"/>
                  <a:gd name="T19" fmla="*/ 0 h 313"/>
                  <a:gd name="T20" fmla="*/ 14 w 438"/>
                  <a:gd name="T21" fmla="*/ 0 h 313"/>
                  <a:gd name="T22" fmla="*/ 0 w 438"/>
                  <a:gd name="T23" fmla="*/ 14 h 313"/>
                  <a:gd name="T24" fmla="*/ 0 w 438"/>
                  <a:gd name="T25" fmla="*/ 298 h 313"/>
                  <a:gd name="T26" fmla="*/ 14 w 438"/>
                  <a:gd name="T27" fmla="*/ 313 h 313"/>
                  <a:gd name="T28" fmla="*/ 424 w 438"/>
                  <a:gd name="T29" fmla="*/ 313 h 313"/>
                  <a:gd name="T30" fmla="*/ 438 w 438"/>
                  <a:gd name="T31" fmla="*/ 298 h 313"/>
                  <a:gd name="T32" fmla="*/ 438 w 438"/>
                  <a:gd name="T33" fmla="*/ 14 h 313"/>
                  <a:gd name="T34" fmla="*/ 424 w 438"/>
                  <a:gd name="T35" fmla="*/ 0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38" h="313">
                    <a:moveTo>
                      <a:pt x="37" y="255"/>
                    </a:moveTo>
                    <a:cubicBezTo>
                      <a:pt x="28" y="255"/>
                      <a:pt x="20" y="247"/>
                      <a:pt x="20" y="237"/>
                    </a:cubicBezTo>
                    <a:cubicBezTo>
                      <a:pt x="20" y="42"/>
                      <a:pt x="20" y="42"/>
                      <a:pt x="20" y="42"/>
                    </a:cubicBezTo>
                    <a:cubicBezTo>
                      <a:pt x="20" y="33"/>
                      <a:pt x="28" y="25"/>
                      <a:pt x="37" y="25"/>
                    </a:cubicBezTo>
                    <a:cubicBezTo>
                      <a:pt x="401" y="25"/>
                      <a:pt x="401" y="25"/>
                      <a:pt x="401" y="25"/>
                    </a:cubicBezTo>
                    <a:cubicBezTo>
                      <a:pt x="410" y="25"/>
                      <a:pt x="418" y="33"/>
                      <a:pt x="418" y="42"/>
                    </a:cubicBezTo>
                    <a:cubicBezTo>
                      <a:pt x="418" y="237"/>
                      <a:pt x="418" y="237"/>
                      <a:pt x="418" y="237"/>
                    </a:cubicBezTo>
                    <a:cubicBezTo>
                      <a:pt x="418" y="247"/>
                      <a:pt x="410" y="255"/>
                      <a:pt x="401" y="255"/>
                    </a:cubicBezTo>
                    <a:cubicBezTo>
                      <a:pt x="37" y="255"/>
                      <a:pt x="37" y="255"/>
                      <a:pt x="37" y="255"/>
                    </a:cubicBezTo>
                    <a:moveTo>
                      <a:pt x="424" y="0"/>
                    </a:moveTo>
                    <a:cubicBezTo>
                      <a:pt x="14" y="0"/>
                      <a:pt x="14" y="0"/>
                      <a:pt x="14" y="0"/>
                    </a:cubicBezTo>
                    <a:cubicBezTo>
                      <a:pt x="6" y="0"/>
                      <a:pt x="0" y="6"/>
                      <a:pt x="0" y="14"/>
                    </a:cubicBezTo>
                    <a:cubicBezTo>
                      <a:pt x="0" y="298"/>
                      <a:pt x="0" y="298"/>
                      <a:pt x="0" y="298"/>
                    </a:cubicBezTo>
                    <a:cubicBezTo>
                      <a:pt x="0" y="306"/>
                      <a:pt x="6" y="313"/>
                      <a:pt x="14" y="313"/>
                    </a:cubicBezTo>
                    <a:cubicBezTo>
                      <a:pt x="424" y="313"/>
                      <a:pt x="424" y="313"/>
                      <a:pt x="424" y="313"/>
                    </a:cubicBezTo>
                    <a:cubicBezTo>
                      <a:pt x="432" y="313"/>
                      <a:pt x="438" y="306"/>
                      <a:pt x="438" y="298"/>
                    </a:cubicBezTo>
                    <a:cubicBezTo>
                      <a:pt x="438" y="14"/>
                      <a:pt x="438" y="14"/>
                      <a:pt x="438" y="14"/>
                    </a:cubicBezTo>
                    <a:cubicBezTo>
                      <a:pt x="438" y="6"/>
                      <a:pt x="432" y="0"/>
                      <a:pt x="424" y="0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74295" tIns="37148" rIns="74295" bIns="37148"/>
              <a:lstStyle/>
              <a:p>
                <a:pPr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  <p:sp>
            <p:nvSpPr>
              <p:cNvPr id="52" name="Rectangle 38"/>
              <p:cNvSpPr>
                <a:spLocks noChangeArrowheads="1"/>
              </p:cNvSpPr>
              <p:nvPr/>
            </p:nvSpPr>
            <p:spPr bwMode="auto">
              <a:xfrm>
                <a:off x="3716" y="2465"/>
                <a:ext cx="252" cy="9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37148" rIns="74295" bIns="37148"/>
              <a:lstStyle/>
              <a:p>
                <a:pPr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  <p:sp>
            <p:nvSpPr>
              <p:cNvPr id="53" name="Rectangle 40"/>
              <p:cNvSpPr>
                <a:spLocks noChangeArrowheads="1"/>
              </p:cNvSpPr>
              <p:nvPr/>
            </p:nvSpPr>
            <p:spPr bwMode="auto">
              <a:xfrm>
                <a:off x="3595" y="2570"/>
                <a:ext cx="495" cy="4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37148" rIns="74295" bIns="37148"/>
              <a:lstStyle/>
              <a:p>
                <a:pPr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  <p:sp>
            <p:nvSpPr>
              <p:cNvPr id="54" name="Freeform 42"/>
              <p:cNvSpPr>
                <a:spLocks/>
              </p:cNvSpPr>
              <p:nvPr/>
            </p:nvSpPr>
            <p:spPr bwMode="auto">
              <a:xfrm>
                <a:off x="3433" y="1853"/>
                <a:ext cx="771" cy="400"/>
              </a:xfrm>
              <a:custGeom>
                <a:avLst/>
                <a:gdLst>
                  <a:gd name="T0" fmla="*/ 761 w 771"/>
                  <a:gd name="T1" fmla="*/ 0 h 400"/>
                  <a:gd name="T2" fmla="*/ 657 w 771"/>
                  <a:gd name="T3" fmla="*/ 9 h 400"/>
                  <a:gd name="T4" fmla="*/ 697 w 771"/>
                  <a:gd name="T5" fmla="*/ 43 h 400"/>
                  <a:gd name="T6" fmla="*/ 557 w 771"/>
                  <a:gd name="T7" fmla="*/ 212 h 400"/>
                  <a:gd name="T8" fmla="*/ 419 w 771"/>
                  <a:gd name="T9" fmla="*/ 105 h 400"/>
                  <a:gd name="T10" fmla="*/ 286 w 771"/>
                  <a:gd name="T11" fmla="*/ 278 h 400"/>
                  <a:gd name="T12" fmla="*/ 152 w 771"/>
                  <a:gd name="T13" fmla="*/ 190 h 400"/>
                  <a:gd name="T14" fmla="*/ 0 w 771"/>
                  <a:gd name="T15" fmla="*/ 369 h 400"/>
                  <a:gd name="T16" fmla="*/ 36 w 771"/>
                  <a:gd name="T17" fmla="*/ 400 h 400"/>
                  <a:gd name="T18" fmla="*/ 162 w 771"/>
                  <a:gd name="T19" fmla="*/ 252 h 400"/>
                  <a:gd name="T20" fmla="*/ 298 w 771"/>
                  <a:gd name="T21" fmla="*/ 343 h 400"/>
                  <a:gd name="T22" fmla="*/ 428 w 771"/>
                  <a:gd name="T23" fmla="*/ 171 h 400"/>
                  <a:gd name="T24" fmla="*/ 564 w 771"/>
                  <a:gd name="T25" fmla="*/ 278 h 400"/>
                  <a:gd name="T26" fmla="*/ 733 w 771"/>
                  <a:gd name="T27" fmla="*/ 71 h 400"/>
                  <a:gd name="T28" fmla="*/ 771 w 771"/>
                  <a:gd name="T29" fmla="*/ 105 h 400"/>
                  <a:gd name="T30" fmla="*/ 761 w 771"/>
                  <a:gd name="T31" fmla="*/ 0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71" h="400">
                    <a:moveTo>
                      <a:pt x="761" y="0"/>
                    </a:moveTo>
                    <a:lnTo>
                      <a:pt x="657" y="9"/>
                    </a:lnTo>
                    <a:lnTo>
                      <a:pt x="697" y="43"/>
                    </a:lnTo>
                    <a:lnTo>
                      <a:pt x="557" y="212"/>
                    </a:lnTo>
                    <a:lnTo>
                      <a:pt x="419" y="105"/>
                    </a:lnTo>
                    <a:lnTo>
                      <a:pt x="286" y="278"/>
                    </a:lnTo>
                    <a:lnTo>
                      <a:pt x="152" y="190"/>
                    </a:lnTo>
                    <a:lnTo>
                      <a:pt x="0" y="369"/>
                    </a:lnTo>
                    <a:lnTo>
                      <a:pt x="36" y="400"/>
                    </a:lnTo>
                    <a:lnTo>
                      <a:pt x="162" y="252"/>
                    </a:lnTo>
                    <a:lnTo>
                      <a:pt x="298" y="343"/>
                    </a:lnTo>
                    <a:lnTo>
                      <a:pt x="428" y="171"/>
                    </a:lnTo>
                    <a:lnTo>
                      <a:pt x="564" y="278"/>
                    </a:lnTo>
                    <a:lnTo>
                      <a:pt x="733" y="71"/>
                    </a:lnTo>
                    <a:lnTo>
                      <a:pt x="771" y="105"/>
                    </a:lnTo>
                    <a:lnTo>
                      <a:pt x="761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74295" tIns="37148" rIns="74295" bIns="37148"/>
              <a:lstStyle/>
              <a:p>
                <a:pPr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</p:grpSp>
      </p:grpSp>
      <p:grpSp>
        <p:nvGrpSpPr>
          <p:cNvPr id="57" name="组合 56"/>
          <p:cNvGrpSpPr>
            <a:grpSpLocks/>
          </p:cNvGrpSpPr>
          <p:nvPr/>
        </p:nvGrpSpPr>
        <p:grpSpPr bwMode="auto">
          <a:xfrm>
            <a:off x="2030634" y="2520951"/>
            <a:ext cx="720725" cy="720725"/>
            <a:chOff x="6393667" y="1817222"/>
            <a:chExt cx="886610" cy="886610"/>
          </a:xfrm>
        </p:grpSpPr>
        <p:grpSp>
          <p:nvGrpSpPr>
            <p:cNvPr id="29713" name="组合 57"/>
            <p:cNvGrpSpPr>
              <a:grpSpLocks/>
            </p:cNvGrpSpPr>
            <p:nvPr/>
          </p:nvGrpSpPr>
          <p:grpSpPr bwMode="auto">
            <a:xfrm>
              <a:off x="6393667" y="1817222"/>
              <a:ext cx="886610" cy="886610"/>
              <a:chOff x="5713733" y="1926481"/>
              <a:chExt cx="754938" cy="754938"/>
            </a:xfrm>
          </p:grpSpPr>
          <p:sp>
            <p:nvSpPr>
              <p:cNvPr id="60" name="椭圆 59"/>
              <p:cNvSpPr/>
              <p:nvPr/>
            </p:nvSpPr>
            <p:spPr>
              <a:xfrm>
                <a:off x="5713733" y="1926481"/>
                <a:ext cx="754938" cy="754938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101600" dist="50800" dir="2700000" algn="tl" rotWithShape="0">
                  <a:prstClr val="black">
                    <a:alpha val="3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  <p:sp>
            <p:nvSpPr>
              <p:cNvPr id="61" name="椭圆 60"/>
              <p:cNvSpPr/>
              <p:nvPr/>
            </p:nvSpPr>
            <p:spPr>
              <a:xfrm>
                <a:off x="5832863" y="2045611"/>
                <a:ext cx="516678" cy="516678"/>
              </a:xfrm>
              <a:prstGeom prst="ellipse">
                <a:avLst/>
              </a:prstGeom>
              <a:solidFill>
                <a:srgbClr val="E87071"/>
              </a:solidFill>
              <a:ln w="19050">
                <a:gradFill flip="none" rotWithShape="1">
                  <a:gsLst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  <a:tileRect/>
                </a:gradFill>
              </a:ln>
              <a:effectLst>
                <a:innerShdw blurRad="50800" dist="25400" dir="13500000">
                  <a:prstClr val="black">
                    <a:alpha val="43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</p:grpSp>
        <p:sp>
          <p:nvSpPr>
            <p:cNvPr id="59" name="Freeform 57"/>
            <p:cNvSpPr>
              <a:spLocks noEditPoints="1"/>
            </p:cNvSpPr>
            <p:nvPr/>
          </p:nvSpPr>
          <p:spPr bwMode="auto">
            <a:xfrm>
              <a:off x="6657307" y="2071097"/>
              <a:ext cx="384718" cy="384719"/>
            </a:xfrm>
            <a:custGeom>
              <a:avLst/>
              <a:gdLst>
                <a:gd name="T0" fmla="*/ 145 w 437"/>
                <a:gd name="T1" fmla="*/ 119 h 437"/>
                <a:gd name="T2" fmla="*/ 126 w 437"/>
                <a:gd name="T3" fmla="*/ 159 h 437"/>
                <a:gd name="T4" fmla="*/ 197 w 437"/>
                <a:gd name="T5" fmla="*/ 237 h 437"/>
                <a:gd name="T6" fmla="*/ 214 w 437"/>
                <a:gd name="T7" fmla="*/ 245 h 437"/>
                <a:gd name="T8" fmla="*/ 276 w 437"/>
                <a:gd name="T9" fmla="*/ 245 h 437"/>
                <a:gd name="T10" fmla="*/ 276 w 437"/>
                <a:gd name="T11" fmla="*/ 196 h 437"/>
                <a:gd name="T12" fmla="*/ 225 w 437"/>
                <a:gd name="T13" fmla="*/ 196 h 437"/>
                <a:gd name="T14" fmla="*/ 161 w 437"/>
                <a:gd name="T15" fmla="*/ 126 h 437"/>
                <a:gd name="T16" fmla="*/ 145 w 437"/>
                <a:gd name="T17" fmla="*/ 119 h 437"/>
                <a:gd name="T18" fmla="*/ 219 w 437"/>
                <a:gd name="T19" fmla="*/ 388 h 437"/>
                <a:gd name="T20" fmla="*/ 48 w 437"/>
                <a:gd name="T21" fmla="*/ 218 h 437"/>
                <a:gd name="T22" fmla="*/ 219 w 437"/>
                <a:gd name="T23" fmla="*/ 48 h 437"/>
                <a:gd name="T24" fmla="*/ 388 w 437"/>
                <a:gd name="T25" fmla="*/ 218 h 437"/>
                <a:gd name="T26" fmla="*/ 219 w 437"/>
                <a:gd name="T27" fmla="*/ 388 h 437"/>
                <a:gd name="T28" fmla="*/ 219 w 437"/>
                <a:gd name="T29" fmla="*/ 0 h 437"/>
                <a:gd name="T30" fmla="*/ 0 w 437"/>
                <a:gd name="T31" fmla="*/ 218 h 437"/>
                <a:gd name="T32" fmla="*/ 219 w 437"/>
                <a:gd name="T33" fmla="*/ 437 h 437"/>
                <a:gd name="T34" fmla="*/ 437 w 437"/>
                <a:gd name="T35" fmla="*/ 218 h 437"/>
                <a:gd name="T36" fmla="*/ 219 w 437"/>
                <a:gd name="T37" fmla="*/ 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37" h="437">
                  <a:moveTo>
                    <a:pt x="145" y="119"/>
                  </a:moveTo>
                  <a:cubicBezTo>
                    <a:pt x="127" y="119"/>
                    <a:pt x="110" y="142"/>
                    <a:pt x="126" y="159"/>
                  </a:cubicBezTo>
                  <a:cubicBezTo>
                    <a:pt x="197" y="237"/>
                    <a:pt x="197" y="237"/>
                    <a:pt x="197" y="237"/>
                  </a:cubicBezTo>
                  <a:cubicBezTo>
                    <a:pt x="201" y="242"/>
                    <a:pt x="207" y="245"/>
                    <a:pt x="214" y="245"/>
                  </a:cubicBezTo>
                  <a:cubicBezTo>
                    <a:pt x="276" y="245"/>
                    <a:pt x="276" y="245"/>
                    <a:pt x="276" y="245"/>
                  </a:cubicBezTo>
                  <a:cubicBezTo>
                    <a:pt x="306" y="245"/>
                    <a:pt x="309" y="196"/>
                    <a:pt x="276" y="196"/>
                  </a:cubicBezTo>
                  <a:cubicBezTo>
                    <a:pt x="225" y="196"/>
                    <a:pt x="225" y="196"/>
                    <a:pt x="225" y="196"/>
                  </a:cubicBezTo>
                  <a:cubicBezTo>
                    <a:pt x="161" y="126"/>
                    <a:pt x="161" y="126"/>
                    <a:pt x="161" y="126"/>
                  </a:cubicBezTo>
                  <a:cubicBezTo>
                    <a:pt x="156" y="121"/>
                    <a:pt x="151" y="119"/>
                    <a:pt x="145" y="119"/>
                  </a:cubicBezTo>
                  <a:moveTo>
                    <a:pt x="219" y="388"/>
                  </a:moveTo>
                  <a:cubicBezTo>
                    <a:pt x="124" y="388"/>
                    <a:pt x="48" y="312"/>
                    <a:pt x="48" y="218"/>
                  </a:cubicBezTo>
                  <a:cubicBezTo>
                    <a:pt x="48" y="124"/>
                    <a:pt x="124" y="48"/>
                    <a:pt x="219" y="48"/>
                  </a:cubicBezTo>
                  <a:cubicBezTo>
                    <a:pt x="313" y="48"/>
                    <a:pt x="388" y="124"/>
                    <a:pt x="388" y="218"/>
                  </a:cubicBezTo>
                  <a:cubicBezTo>
                    <a:pt x="388" y="312"/>
                    <a:pt x="313" y="388"/>
                    <a:pt x="219" y="388"/>
                  </a:cubicBezTo>
                  <a:moveTo>
                    <a:pt x="219" y="0"/>
                  </a:moveTo>
                  <a:cubicBezTo>
                    <a:pt x="98" y="0"/>
                    <a:pt x="0" y="97"/>
                    <a:pt x="0" y="218"/>
                  </a:cubicBezTo>
                  <a:cubicBezTo>
                    <a:pt x="0" y="339"/>
                    <a:pt x="98" y="437"/>
                    <a:pt x="219" y="437"/>
                  </a:cubicBezTo>
                  <a:cubicBezTo>
                    <a:pt x="339" y="437"/>
                    <a:pt x="437" y="339"/>
                    <a:pt x="437" y="218"/>
                  </a:cubicBezTo>
                  <a:cubicBezTo>
                    <a:pt x="437" y="97"/>
                    <a:pt x="339" y="0"/>
                    <a:pt x="219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lIns="74295" tIns="37148" rIns="74295" bIns="37148"/>
            <a:lstStyle/>
            <a:p>
              <a:pPr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</p:grpSp>
      <p:grpSp>
        <p:nvGrpSpPr>
          <p:cNvPr id="62" name="Group 36"/>
          <p:cNvGrpSpPr>
            <a:grpSpLocks noChangeAspect="1"/>
          </p:cNvGrpSpPr>
          <p:nvPr/>
        </p:nvGrpSpPr>
        <p:grpSpPr bwMode="auto">
          <a:xfrm>
            <a:off x="9081431" y="2680320"/>
            <a:ext cx="385457" cy="332932"/>
            <a:chOff x="3321" y="1710"/>
            <a:chExt cx="1042" cy="900"/>
          </a:xfrm>
          <a:solidFill>
            <a:schemeClr val="bg1"/>
          </a:solidFill>
        </p:grpSpPr>
        <p:sp>
          <p:nvSpPr>
            <p:cNvPr id="63" name="Freeform 37"/>
            <p:cNvSpPr>
              <a:spLocks noEditPoints="1"/>
            </p:cNvSpPr>
            <p:nvPr/>
          </p:nvSpPr>
          <p:spPr bwMode="auto">
            <a:xfrm>
              <a:off x="3321" y="1710"/>
              <a:ext cx="1042" cy="745"/>
            </a:xfrm>
            <a:custGeom>
              <a:avLst/>
              <a:gdLst>
                <a:gd name="T0" fmla="*/ 37 w 438"/>
                <a:gd name="T1" fmla="*/ 255 h 313"/>
                <a:gd name="T2" fmla="*/ 20 w 438"/>
                <a:gd name="T3" fmla="*/ 237 h 313"/>
                <a:gd name="T4" fmla="*/ 20 w 438"/>
                <a:gd name="T5" fmla="*/ 42 h 313"/>
                <a:gd name="T6" fmla="*/ 37 w 438"/>
                <a:gd name="T7" fmla="*/ 25 h 313"/>
                <a:gd name="T8" fmla="*/ 401 w 438"/>
                <a:gd name="T9" fmla="*/ 25 h 313"/>
                <a:gd name="T10" fmla="*/ 418 w 438"/>
                <a:gd name="T11" fmla="*/ 42 h 313"/>
                <a:gd name="T12" fmla="*/ 418 w 438"/>
                <a:gd name="T13" fmla="*/ 237 h 313"/>
                <a:gd name="T14" fmla="*/ 401 w 438"/>
                <a:gd name="T15" fmla="*/ 255 h 313"/>
                <a:gd name="T16" fmla="*/ 37 w 438"/>
                <a:gd name="T17" fmla="*/ 255 h 313"/>
                <a:gd name="T18" fmla="*/ 424 w 438"/>
                <a:gd name="T19" fmla="*/ 0 h 313"/>
                <a:gd name="T20" fmla="*/ 14 w 438"/>
                <a:gd name="T21" fmla="*/ 0 h 313"/>
                <a:gd name="T22" fmla="*/ 0 w 438"/>
                <a:gd name="T23" fmla="*/ 14 h 313"/>
                <a:gd name="T24" fmla="*/ 0 w 438"/>
                <a:gd name="T25" fmla="*/ 298 h 313"/>
                <a:gd name="T26" fmla="*/ 14 w 438"/>
                <a:gd name="T27" fmla="*/ 313 h 313"/>
                <a:gd name="T28" fmla="*/ 424 w 438"/>
                <a:gd name="T29" fmla="*/ 313 h 313"/>
                <a:gd name="T30" fmla="*/ 438 w 438"/>
                <a:gd name="T31" fmla="*/ 298 h 313"/>
                <a:gd name="T32" fmla="*/ 438 w 438"/>
                <a:gd name="T33" fmla="*/ 14 h 313"/>
                <a:gd name="T34" fmla="*/ 424 w 438"/>
                <a:gd name="T35" fmla="*/ 0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38" h="313">
                  <a:moveTo>
                    <a:pt x="37" y="255"/>
                  </a:moveTo>
                  <a:cubicBezTo>
                    <a:pt x="28" y="255"/>
                    <a:pt x="20" y="247"/>
                    <a:pt x="20" y="237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33"/>
                    <a:pt x="28" y="25"/>
                    <a:pt x="37" y="25"/>
                  </a:cubicBezTo>
                  <a:cubicBezTo>
                    <a:pt x="401" y="25"/>
                    <a:pt x="401" y="25"/>
                    <a:pt x="401" y="25"/>
                  </a:cubicBezTo>
                  <a:cubicBezTo>
                    <a:pt x="410" y="25"/>
                    <a:pt x="418" y="33"/>
                    <a:pt x="418" y="42"/>
                  </a:cubicBezTo>
                  <a:cubicBezTo>
                    <a:pt x="418" y="237"/>
                    <a:pt x="418" y="237"/>
                    <a:pt x="418" y="237"/>
                  </a:cubicBezTo>
                  <a:cubicBezTo>
                    <a:pt x="418" y="247"/>
                    <a:pt x="410" y="255"/>
                    <a:pt x="401" y="255"/>
                  </a:cubicBezTo>
                  <a:cubicBezTo>
                    <a:pt x="37" y="255"/>
                    <a:pt x="37" y="255"/>
                    <a:pt x="37" y="255"/>
                  </a:cubicBezTo>
                  <a:moveTo>
                    <a:pt x="424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6"/>
                    <a:pt x="0" y="14"/>
                  </a:cubicBezTo>
                  <a:cubicBezTo>
                    <a:pt x="0" y="298"/>
                    <a:pt x="0" y="298"/>
                    <a:pt x="0" y="298"/>
                  </a:cubicBezTo>
                  <a:cubicBezTo>
                    <a:pt x="0" y="306"/>
                    <a:pt x="6" y="313"/>
                    <a:pt x="14" y="313"/>
                  </a:cubicBezTo>
                  <a:cubicBezTo>
                    <a:pt x="424" y="313"/>
                    <a:pt x="424" y="313"/>
                    <a:pt x="424" y="313"/>
                  </a:cubicBezTo>
                  <a:cubicBezTo>
                    <a:pt x="432" y="313"/>
                    <a:pt x="438" y="306"/>
                    <a:pt x="438" y="298"/>
                  </a:cubicBezTo>
                  <a:cubicBezTo>
                    <a:pt x="438" y="14"/>
                    <a:pt x="438" y="14"/>
                    <a:pt x="438" y="14"/>
                  </a:cubicBezTo>
                  <a:cubicBezTo>
                    <a:pt x="438" y="6"/>
                    <a:pt x="432" y="0"/>
                    <a:pt x="424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74295" tIns="37148" rIns="74295" bIns="37148"/>
            <a:lstStyle/>
            <a:p>
              <a:pPr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  <p:sp>
          <p:nvSpPr>
            <p:cNvPr id="64" name="Rectangle 38"/>
            <p:cNvSpPr>
              <a:spLocks noChangeArrowheads="1"/>
            </p:cNvSpPr>
            <p:nvPr/>
          </p:nvSpPr>
          <p:spPr bwMode="auto">
            <a:xfrm>
              <a:off x="3716" y="2465"/>
              <a:ext cx="252" cy="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4295" tIns="37148" rIns="74295" bIns="37148"/>
            <a:lstStyle/>
            <a:p>
              <a:pPr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  <p:sp>
          <p:nvSpPr>
            <p:cNvPr id="65" name="Rectangle 40"/>
            <p:cNvSpPr>
              <a:spLocks noChangeArrowheads="1"/>
            </p:cNvSpPr>
            <p:nvPr/>
          </p:nvSpPr>
          <p:spPr bwMode="auto">
            <a:xfrm>
              <a:off x="3595" y="2570"/>
              <a:ext cx="495" cy="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4295" tIns="37148" rIns="74295" bIns="37148"/>
            <a:lstStyle/>
            <a:p>
              <a:pPr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  <p:sp>
          <p:nvSpPr>
            <p:cNvPr id="66" name="Freeform 42"/>
            <p:cNvSpPr>
              <a:spLocks/>
            </p:cNvSpPr>
            <p:nvPr/>
          </p:nvSpPr>
          <p:spPr bwMode="auto">
            <a:xfrm>
              <a:off x="3433" y="1853"/>
              <a:ext cx="771" cy="400"/>
            </a:xfrm>
            <a:custGeom>
              <a:avLst/>
              <a:gdLst>
                <a:gd name="T0" fmla="*/ 761 w 771"/>
                <a:gd name="T1" fmla="*/ 0 h 400"/>
                <a:gd name="T2" fmla="*/ 657 w 771"/>
                <a:gd name="T3" fmla="*/ 9 h 400"/>
                <a:gd name="T4" fmla="*/ 697 w 771"/>
                <a:gd name="T5" fmla="*/ 43 h 400"/>
                <a:gd name="T6" fmla="*/ 557 w 771"/>
                <a:gd name="T7" fmla="*/ 212 h 400"/>
                <a:gd name="T8" fmla="*/ 419 w 771"/>
                <a:gd name="T9" fmla="*/ 105 h 400"/>
                <a:gd name="T10" fmla="*/ 286 w 771"/>
                <a:gd name="T11" fmla="*/ 278 h 400"/>
                <a:gd name="T12" fmla="*/ 152 w 771"/>
                <a:gd name="T13" fmla="*/ 190 h 400"/>
                <a:gd name="T14" fmla="*/ 0 w 771"/>
                <a:gd name="T15" fmla="*/ 369 h 400"/>
                <a:gd name="T16" fmla="*/ 36 w 771"/>
                <a:gd name="T17" fmla="*/ 400 h 400"/>
                <a:gd name="T18" fmla="*/ 162 w 771"/>
                <a:gd name="T19" fmla="*/ 252 h 400"/>
                <a:gd name="T20" fmla="*/ 298 w 771"/>
                <a:gd name="T21" fmla="*/ 343 h 400"/>
                <a:gd name="T22" fmla="*/ 428 w 771"/>
                <a:gd name="T23" fmla="*/ 171 h 400"/>
                <a:gd name="T24" fmla="*/ 564 w 771"/>
                <a:gd name="T25" fmla="*/ 278 h 400"/>
                <a:gd name="T26" fmla="*/ 733 w 771"/>
                <a:gd name="T27" fmla="*/ 71 h 400"/>
                <a:gd name="T28" fmla="*/ 771 w 771"/>
                <a:gd name="T29" fmla="*/ 105 h 400"/>
                <a:gd name="T30" fmla="*/ 761 w 771"/>
                <a:gd name="T31" fmla="*/ 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71" h="400">
                  <a:moveTo>
                    <a:pt x="761" y="0"/>
                  </a:moveTo>
                  <a:lnTo>
                    <a:pt x="657" y="9"/>
                  </a:lnTo>
                  <a:lnTo>
                    <a:pt x="697" y="43"/>
                  </a:lnTo>
                  <a:lnTo>
                    <a:pt x="557" y="212"/>
                  </a:lnTo>
                  <a:lnTo>
                    <a:pt x="419" y="105"/>
                  </a:lnTo>
                  <a:lnTo>
                    <a:pt x="286" y="278"/>
                  </a:lnTo>
                  <a:lnTo>
                    <a:pt x="152" y="190"/>
                  </a:lnTo>
                  <a:lnTo>
                    <a:pt x="0" y="369"/>
                  </a:lnTo>
                  <a:lnTo>
                    <a:pt x="36" y="400"/>
                  </a:lnTo>
                  <a:lnTo>
                    <a:pt x="162" y="252"/>
                  </a:lnTo>
                  <a:lnTo>
                    <a:pt x="298" y="343"/>
                  </a:lnTo>
                  <a:lnTo>
                    <a:pt x="428" y="171"/>
                  </a:lnTo>
                  <a:lnTo>
                    <a:pt x="564" y="278"/>
                  </a:lnTo>
                  <a:lnTo>
                    <a:pt x="733" y="71"/>
                  </a:lnTo>
                  <a:lnTo>
                    <a:pt x="771" y="105"/>
                  </a:lnTo>
                  <a:lnTo>
                    <a:pt x="76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74295" tIns="37148" rIns="74295" bIns="37148"/>
            <a:lstStyle/>
            <a:p>
              <a:pPr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</p:grpSp>
      <p:sp>
        <p:nvSpPr>
          <p:cNvPr id="67" name="Freeform 57"/>
          <p:cNvSpPr>
            <a:spLocks noEditPoints="1"/>
          </p:cNvSpPr>
          <p:nvPr/>
        </p:nvSpPr>
        <p:spPr bwMode="auto">
          <a:xfrm>
            <a:off x="6502400" y="3025775"/>
            <a:ext cx="376238" cy="376238"/>
          </a:xfrm>
          <a:custGeom>
            <a:avLst/>
            <a:gdLst>
              <a:gd name="T0" fmla="*/ 145 w 437"/>
              <a:gd name="T1" fmla="*/ 119 h 437"/>
              <a:gd name="T2" fmla="*/ 126 w 437"/>
              <a:gd name="T3" fmla="*/ 159 h 437"/>
              <a:gd name="T4" fmla="*/ 197 w 437"/>
              <a:gd name="T5" fmla="*/ 237 h 437"/>
              <a:gd name="T6" fmla="*/ 214 w 437"/>
              <a:gd name="T7" fmla="*/ 245 h 437"/>
              <a:gd name="T8" fmla="*/ 276 w 437"/>
              <a:gd name="T9" fmla="*/ 245 h 437"/>
              <a:gd name="T10" fmla="*/ 276 w 437"/>
              <a:gd name="T11" fmla="*/ 196 h 437"/>
              <a:gd name="T12" fmla="*/ 225 w 437"/>
              <a:gd name="T13" fmla="*/ 196 h 437"/>
              <a:gd name="T14" fmla="*/ 161 w 437"/>
              <a:gd name="T15" fmla="*/ 126 h 437"/>
              <a:gd name="T16" fmla="*/ 145 w 437"/>
              <a:gd name="T17" fmla="*/ 119 h 437"/>
              <a:gd name="T18" fmla="*/ 219 w 437"/>
              <a:gd name="T19" fmla="*/ 388 h 437"/>
              <a:gd name="T20" fmla="*/ 48 w 437"/>
              <a:gd name="T21" fmla="*/ 218 h 437"/>
              <a:gd name="T22" fmla="*/ 219 w 437"/>
              <a:gd name="T23" fmla="*/ 48 h 437"/>
              <a:gd name="T24" fmla="*/ 388 w 437"/>
              <a:gd name="T25" fmla="*/ 218 h 437"/>
              <a:gd name="T26" fmla="*/ 219 w 437"/>
              <a:gd name="T27" fmla="*/ 388 h 437"/>
              <a:gd name="T28" fmla="*/ 219 w 437"/>
              <a:gd name="T29" fmla="*/ 0 h 437"/>
              <a:gd name="T30" fmla="*/ 0 w 437"/>
              <a:gd name="T31" fmla="*/ 218 h 437"/>
              <a:gd name="T32" fmla="*/ 219 w 437"/>
              <a:gd name="T33" fmla="*/ 437 h 437"/>
              <a:gd name="T34" fmla="*/ 437 w 437"/>
              <a:gd name="T35" fmla="*/ 218 h 437"/>
              <a:gd name="T36" fmla="*/ 219 w 437"/>
              <a:gd name="T37" fmla="*/ 0 h 4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37" h="437">
                <a:moveTo>
                  <a:pt x="145" y="119"/>
                </a:moveTo>
                <a:cubicBezTo>
                  <a:pt x="127" y="119"/>
                  <a:pt x="110" y="142"/>
                  <a:pt x="126" y="159"/>
                </a:cubicBezTo>
                <a:cubicBezTo>
                  <a:pt x="197" y="237"/>
                  <a:pt x="197" y="237"/>
                  <a:pt x="197" y="237"/>
                </a:cubicBezTo>
                <a:cubicBezTo>
                  <a:pt x="201" y="242"/>
                  <a:pt x="207" y="245"/>
                  <a:pt x="214" y="245"/>
                </a:cubicBezTo>
                <a:cubicBezTo>
                  <a:pt x="276" y="245"/>
                  <a:pt x="276" y="245"/>
                  <a:pt x="276" y="245"/>
                </a:cubicBezTo>
                <a:cubicBezTo>
                  <a:pt x="306" y="245"/>
                  <a:pt x="309" y="196"/>
                  <a:pt x="276" y="196"/>
                </a:cubicBezTo>
                <a:cubicBezTo>
                  <a:pt x="225" y="196"/>
                  <a:pt x="225" y="196"/>
                  <a:pt x="225" y="196"/>
                </a:cubicBezTo>
                <a:cubicBezTo>
                  <a:pt x="161" y="126"/>
                  <a:pt x="161" y="126"/>
                  <a:pt x="161" y="126"/>
                </a:cubicBezTo>
                <a:cubicBezTo>
                  <a:pt x="156" y="121"/>
                  <a:pt x="151" y="119"/>
                  <a:pt x="145" y="119"/>
                </a:cubicBezTo>
                <a:moveTo>
                  <a:pt x="219" y="388"/>
                </a:moveTo>
                <a:cubicBezTo>
                  <a:pt x="124" y="388"/>
                  <a:pt x="48" y="312"/>
                  <a:pt x="48" y="218"/>
                </a:cubicBezTo>
                <a:cubicBezTo>
                  <a:pt x="48" y="124"/>
                  <a:pt x="124" y="48"/>
                  <a:pt x="219" y="48"/>
                </a:cubicBezTo>
                <a:cubicBezTo>
                  <a:pt x="313" y="48"/>
                  <a:pt x="388" y="124"/>
                  <a:pt x="388" y="218"/>
                </a:cubicBezTo>
                <a:cubicBezTo>
                  <a:pt x="388" y="312"/>
                  <a:pt x="313" y="388"/>
                  <a:pt x="219" y="388"/>
                </a:cubicBezTo>
                <a:moveTo>
                  <a:pt x="219" y="0"/>
                </a:moveTo>
                <a:cubicBezTo>
                  <a:pt x="98" y="0"/>
                  <a:pt x="0" y="97"/>
                  <a:pt x="0" y="218"/>
                </a:cubicBezTo>
                <a:cubicBezTo>
                  <a:pt x="0" y="339"/>
                  <a:pt x="98" y="437"/>
                  <a:pt x="219" y="437"/>
                </a:cubicBezTo>
                <a:cubicBezTo>
                  <a:pt x="339" y="437"/>
                  <a:pt x="437" y="339"/>
                  <a:pt x="437" y="218"/>
                </a:cubicBezTo>
                <a:cubicBezTo>
                  <a:pt x="437" y="97"/>
                  <a:pt x="339" y="0"/>
                  <a:pt x="219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74295" tIns="37148" rIns="74295" bIns="37148"/>
          <a:lstStyle/>
          <a:p>
            <a:pPr>
              <a:defRPr/>
            </a:pPr>
            <a:endParaRPr lang="zh-CN" altLang="en-US" sz="1098">
              <a:ea typeface="Arial Unicode MS" panose="020B0604020202020204" pitchFamily="34" charset="-122"/>
            </a:endParaRPr>
          </a:p>
        </p:txBody>
      </p:sp>
      <p:sp>
        <p:nvSpPr>
          <p:cNvPr id="70" name="文本框 69"/>
          <p:cNvSpPr txBox="1">
            <a:spLocks noChangeArrowheads="1"/>
          </p:cNvSpPr>
          <p:nvPr/>
        </p:nvSpPr>
        <p:spPr bwMode="auto">
          <a:xfrm>
            <a:off x="3436106" y="1469240"/>
            <a:ext cx="6030781" cy="371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  <a:spcBef>
                <a:spcPts val="488"/>
              </a:spcBef>
              <a:spcAft>
                <a:spcPts val="488"/>
              </a:spcAft>
            </a:pPr>
            <a:r>
              <a:rPr lang="en-US" altLang="zh-CN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L</a:t>
            </a:r>
            <a:r>
              <a:rPr lang="vi-VN" altLang="zh-CN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à</a:t>
            </a:r>
            <a:r>
              <a:rPr lang="en-US" altLang="zh-CN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hoạt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động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tư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vấn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xác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định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giá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trị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của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tài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sản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thẩm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định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giá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tại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một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địa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điểm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,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thời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điểm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,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phục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vụ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cho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mục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đích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nhất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định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do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doanh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nghiệp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thẩm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định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giá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,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hội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đồng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thẩm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định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giá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thực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hiện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theo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Chuẩn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mực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thẩm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định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giá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Việt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Nam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.</a:t>
            </a:r>
            <a:endParaRPr lang="zh-CN" altLang="en-US" sz="2800" b="1" dirty="0">
              <a:solidFill>
                <a:srgbClr val="113C91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  <p:sp>
        <p:nvSpPr>
          <p:cNvPr id="75" name="TextBox 4"/>
          <p:cNvSpPr txBox="1">
            <a:spLocks noChangeArrowheads="1"/>
          </p:cNvSpPr>
          <p:nvPr/>
        </p:nvSpPr>
        <p:spPr bwMode="auto">
          <a:xfrm>
            <a:off x="3941209" y="231588"/>
            <a:ext cx="5498620" cy="671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5721" tIns="27861" rIns="55721" bIns="27861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zh-CN" sz="4000" b="1" dirty="0">
                <a:solidFill>
                  <a:srgbClr val="CC66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THẨM ĐỊNH GIÁ LÀ GÌ?</a:t>
            </a:r>
            <a:endParaRPr lang="zh-CN" altLang="en-US" sz="40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95009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>
            <a:grpSpLocks/>
          </p:cNvGrpSpPr>
          <p:nvPr/>
        </p:nvGrpSpPr>
        <p:grpSpPr bwMode="auto">
          <a:xfrm>
            <a:off x="4086762" y="1955798"/>
            <a:ext cx="1919287" cy="2954338"/>
            <a:chOff x="5044281" y="2143125"/>
            <a:chExt cx="2103438" cy="3239106"/>
          </a:xfrm>
        </p:grpSpPr>
        <p:sp>
          <p:nvSpPr>
            <p:cNvPr id="11" name="任意多边形 10"/>
            <p:cNvSpPr/>
            <p:nvPr/>
          </p:nvSpPr>
          <p:spPr>
            <a:xfrm>
              <a:off x="5117353" y="2143125"/>
              <a:ext cx="1957293" cy="685764"/>
            </a:xfrm>
            <a:custGeom>
              <a:avLst/>
              <a:gdLst>
                <a:gd name="connsiteX0" fmla="*/ 978814 w 1957628"/>
                <a:gd name="connsiteY0" fmla="*/ 0 h 685800"/>
                <a:gd name="connsiteX1" fmla="*/ 1950809 w 1957628"/>
                <a:gd name="connsiteY1" fmla="*/ 663189 h 685800"/>
                <a:gd name="connsiteX2" fmla="*/ 1957628 w 1957628"/>
                <a:gd name="connsiteY2" fmla="*/ 685800 h 685800"/>
                <a:gd name="connsiteX3" fmla="*/ 0 w 1957628"/>
                <a:gd name="connsiteY3" fmla="*/ 685800 h 685800"/>
                <a:gd name="connsiteX4" fmla="*/ 6819 w 1957628"/>
                <a:gd name="connsiteY4" fmla="*/ 663189 h 685800"/>
                <a:gd name="connsiteX5" fmla="*/ 978814 w 1957628"/>
                <a:gd name="connsiteY5" fmla="*/ 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57628" h="685800">
                  <a:moveTo>
                    <a:pt x="978814" y="0"/>
                  </a:moveTo>
                  <a:cubicBezTo>
                    <a:pt x="1415766" y="0"/>
                    <a:pt x="1790668" y="273461"/>
                    <a:pt x="1950809" y="663189"/>
                  </a:cubicBezTo>
                  <a:lnTo>
                    <a:pt x="1957628" y="685800"/>
                  </a:lnTo>
                  <a:lnTo>
                    <a:pt x="0" y="685800"/>
                  </a:lnTo>
                  <a:lnTo>
                    <a:pt x="6819" y="663189"/>
                  </a:lnTo>
                  <a:cubicBezTo>
                    <a:pt x="166961" y="273461"/>
                    <a:pt x="541863" y="0"/>
                    <a:pt x="978814" y="0"/>
                  </a:cubicBezTo>
                  <a:close/>
                </a:path>
              </a:pathLst>
            </a:custGeom>
            <a:solidFill>
              <a:srgbClr val="FF94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12" name="任意多边形 11"/>
            <p:cNvSpPr/>
            <p:nvPr/>
          </p:nvSpPr>
          <p:spPr>
            <a:xfrm>
              <a:off x="5044281" y="2921137"/>
              <a:ext cx="2103438" cy="711872"/>
            </a:xfrm>
            <a:custGeom>
              <a:avLst/>
              <a:gdLst>
                <a:gd name="connsiteX0" fmla="*/ 30985 w 2103438"/>
                <a:gd name="connsiteY0" fmla="*/ 0 h 711200"/>
                <a:gd name="connsiteX1" fmla="*/ 2072453 w 2103438"/>
                <a:gd name="connsiteY1" fmla="*/ 0 h 711200"/>
                <a:gd name="connsiteX2" fmla="*/ 2082071 w 2103438"/>
                <a:gd name="connsiteY2" fmla="*/ 31989 h 711200"/>
                <a:gd name="connsiteX3" fmla="*/ 2103438 w 2103438"/>
                <a:gd name="connsiteY3" fmla="*/ 250825 h 711200"/>
                <a:gd name="connsiteX4" fmla="*/ 2020789 w 2103438"/>
                <a:gd name="connsiteY4" fmla="*/ 673487 h 711200"/>
                <a:gd name="connsiteX5" fmla="*/ 2000962 w 2103438"/>
                <a:gd name="connsiteY5" fmla="*/ 711200 h 711200"/>
                <a:gd name="connsiteX6" fmla="*/ 102476 w 2103438"/>
                <a:gd name="connsiteY6" fmla="*/ 711200 h 711200"/>
                <a:gd name="connsiteX7" fmla="*/ 82650 w 2103438"/>
                <a:gd name="connsiteY7" fmla="*/ 673487 h 711200"/>
                <a:gd name="connsiteX8" fmla="*/ 0 w 2103438"/>
                <a:gd name="connsiteY8" fmla="*/ 250825 h 711200"/>
                <a:gd name="connsiteX9" fmla="*/ 21368 w 2103438"/>
                <a:gd name="connsiteY9" fmla="*/ 31989 h 711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03438" h="711200">
                  <a:moveTo>
                    <a:pt x="30985" y="0"/>
                  </a:moveTo>
                  <a:lnTo>
                    <a:pt x="2072453" y="0"/>
                  </a:lnTo>
                  <a:lnTo>
                    <a:pt x="2082071" y="31989"/>
                  </a:lnTo>
                  <a:cubicBezTo>
                    <a:pt x="2096081" y="102675"/>
                    <a:pt x="2103438" y="175863"/>
                    <a:pt x="2103438" y="250825"/>
                  </a:cubicBezTo>
                  <a:cubicBezTo>
                    <a:pt x="2103438" y="400750"/>
                    <a:pt x="2074009" y="543578"/>
                    <a:pt x="2020789" y="673487"/>
                  </a:cubicBezTo>
                  <a:lnTo>
                    <a:pt x="2000962" y="711200"/>
                  </a:lnTo>
                  <a:lnTo>
                    <a:pt x="102476" y="711200"/>
                  </a:lnTo>
                  <a:lnTo>
                    <a:pt x="82650" y="673487"/>
                  </a:lnTo>
                  <a:cubicBezTo>
                    <a:pt x="29430" y="543578"/>
                    <a:pt x="0" y="400750"/>
                    <a:pt x="0" y="250825"/>
                  </a:cubicBezTo>
                  <a:cubicBezTo>
                    <a:pt x="0" y="175863"/>
                    <a:pt x="7358" y="102675"/>
                    <a:pt x="21368" y="31989"/>
                  </a:cubicBezTo>
                  <a:close/>
                </a:path>
              </a:pathLst>
            </a:custGeom>
            <a:solidFill>
              <a:srgbClr val="3B42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13" name="梯形 20"/>
            <p:cNvSpPr/>
            <p:nvPr/>
          </p:nvSpPr>
          <p:spPr>
            <a:xfrm flipV="1">
              <a:off x="5178246" y="3711333"/>
              <a:ext cx="1835507" cy="708391"/>
            </a:xfrm>
            <a:custGeom>
              <a:avLst/>
              <a:gdLst>
                <a:gd name="connsiteX0" fmla="*/ 0 w 1803400"/>
                <a:gd name="connsiteY0" fmla="*/ 701676 h 701676"/>
                <a:gd name="connsiteX1" fmla="*/ 175419 w 1803400"/>
                <a:gd name="connsiteY1" fmla="*/ 0 h 701676"/>
                <a:gd name="connsiteX2" fmla="*/ 1627981 w 1803400"/>
                <a:gd name="connsiteY2" fmla="*/ 0 h 701676"/>
                <a:gd name="connsiteX3" fmla="*/ 1803400 w 1803400"/>
                <a:gd name="connsiteY3" fmla="*/ 701676 h 701676"/>
                <a:gd name="connsiteX4" fmla="*/ 0 w 1803400"/>
                <a:gd name="connsiteY4" fmla="*/ 701676 h 701676"/>
                <a:gd name="connsiteX0" fmla="*/ 0 w 1803400"/>
                <a:gd name="connsiteY0" fmla="*/ 701676 h 701676"/>
                <a:gd name="connsiteX1" fmla="*/ 384969 w 1803400"/>
                <a:gd name="connsiteY1" fmla="*/ 0 h 701676"/>
                <a:gd name="connsiteX2" fmla="*/ 1627981 w 1803400"/>
                <a:gd name="connsiteY2" fmla="*/ 0 h 701676"/>
                <a:gd name="connsiteX3" fmla="*/ 1803400 w 1803400"/>
                <a:gd name="connsiteY3" fmla="*/ 701676 h 701676"/>
                <a:gd name="connsiteX4" fmla="*/ 0 w 1803400"/>
                <a:gd name="connsiteY4" fmla="*/ 701676 h 701676"/>
                <a:gd name="connsiteX0" fmla="*/ 0 w 1803400"/>
                <a:gd name="connsiteY0" fmla="*/ 701676 h 701676"/>
                <a:gd name="connsiteX1" fmla="*/ 384969 w 1803400"/>
                <a:gd name="connsiteY1" fmla="*/ 0 h 701676"/>
                <a:gd name="connsiteX2" fmla="*/ 1627981 w 1803400"/>
                <a:gd name="connsiteY2" fmla="*/ 0 h 701676"/>
                <a:gd name="connsiteX3" fmla="*/ 1803400 w 1803400"/>
                <a:gd name="connsiteY3" fmla="*/ 701676 h 701676"/>
                <a:gd name="connsiteX4" fmla="*/ 0 w 1803400"/>
                <a:gd name="connsiteY4" fmla="*/ 701676 h 701676"/>
                <a:gd name="connsiteX0" fmla="*/ 0 w 1803400"/>
                <a:gd name="connsiteY0" fmla="*/ 701676 h 701676"/>
                <a:gd name="connsiteX1" fmla="*/ 384969 w 1803400"/>
                <a:gd name="connsiteY1" fmla="*/ 0 h 701676"/>
                <a:gd name="connsiteX2" fmla="*/ 1627981 w 1803400"/>
                <a:gd name="connsiteY2" fmla="*/ 0 h 701676"/>
                <a:gd name="connsiteX3" fmla="*/ 1803400 w 1803400"/>
                <a:gd name="connsiteY3" fmla="*/ 701676 h 701676"/>
                <a:gd name="connsiteX4" fmla="*/ 0 w 1803400"/>
                <a:gd name="connsiteY4" fmla="*/ 701676 h 701676"/>
                <a:gd name="connsiteX0" fmla="*/ 0 w 1803400"/>
                <a:gd name="connsiteY0" fmla="*/ 701676 h 701676"/>
                <a:gd name="connsiteX1" fmla="*/ 384969 w 1803400"/>
                <a:gd name="connsiteY1" fmla="*/ 0 h 701676"/>
                <a:gd name="connsiteX2" fmla="*/ 1627981 w 1803400"/>
                <a:gd name="connsiteY2" fmla="*/ 0 h 701676"/>
                <a:gd name="connsiteX3" fmla="*/ 1803400 w 1803400"/>
                <a:gd name="connsiteY3" fmla="*/ 701676 h 701676"/>
                <a:gd name="connsiteX4" fmla="*/ 0 w 1803400"/>
                <a:gd name="connsiteY4" fmla="*/ 701676 h 701676"/>
                <a:gd name="connsiteX0" fmla="*/ 0 w 1803400"/>
                <a:gd name="connsiteY0" fmla="*/ 708026 h 708026"/>
                <a:gd name="connsiteX1" fmla="*/ 384969 w 1803400"/>
                <a:gd name="connsiteY1" fmla="*/ 6350 h 708026"/>
                <a:gd name="connsiteX2" fmla="*/ 1443831 w 1803400"/>
                <a:gd name="connsiteY2" fmla="*/ 0 h 708026"/>
                <a:gd name="connsiteX3" fmla="*/ 1803400 w 1803400"/>
                <a:gd name="connsiteY3" fmla="*/ 708026 h 708026"/>
                <a:gd name="connsiteX4" fmla="*/ 0 w 1803400"/>
                <a:gd name="connsiteY4" fmla="*/ 708026 h 708026"/>
                <a:gd name="connsiteX0" fmla="*/ 0 w 1803400"/>
                <a:gd name="connsiteY0" fmla="*/ 708026 h 708026"/>
                <a:gd name="connsiteX1" fmla="*/ 384969 w 1803400"/>
                <a:gd name="connsiteY1" fmla="*/ 6350 h 708026"/>
                <a:gd name="connsiteX2" fmla="*/ 1443831 w 1803400"/>
                <a:gd name="connsiteY2" fmla="*/ 0 h 708026"/>
                <a:gd name="connsiteX3" fmla="*/ 1803400 w 1803400"/>
                <a:gd name="connsiteY3" fmla="*/ 708026 h 708026"/>
                <a:gd name="connsiteX4" fmla="*/ 0 w 1803400"/>
                <a:gd name="connsiteY4" fmla="*/ 708026 h 708026"/>
                <a:gd name="connsiteX0" fmla="*/ 0 w 1803400"/>
                <a:gd name="connsiteY0" fmla="*/ 708026 h 708026"/>
                <a:gd name="connsiteX1" fmla="*/ 384969 w 1803400"/>
                <a:gd name="connsiteY1" fmla="*/ 6350 h 708026"/>
                <a:gd name="connsiteX2" fmla="*/ 1443831 w 1803400"/>
                <a:gd name="connsiteY2" fmla="*/ 0 h 708026"/>
                <a:gd name="connsiteX3" fmla="*/ 1803400 w 1803400"/>
                <a:gd name="connsiteY3" fmla="*/ 708026 h 708026"/>
                <a:gd name="connsiteX4" fmla="*/ 0 w 1803400"/>
                <a:gd name="connsiteY4" fmla="*/ 708026 h 708026"/>
                <a:gd name="connsiteX0" fmla="*/ 0 w 1835150"/>
                <a:gd name="connsiteY0" fmla="*/ 708026 h 708026"/>
                <a:gd name="connsiteX1" fmla="*/ 384969 w 1835150"/>
                <a:gd name="connsiteY1" fmla="*/ 6350 h 708026"/>
                <a:gd name="connsiteX2" fmla="*/ 1443831 w 1835150"/>
                <a:gd name="connsiteY2" fmla="*/ 0 h 708026"/>
                <a:gd name="connsiteX3" fmla="*/ 1835150 w 1835150"/>
                <a:gd name="connsiteY3" fmla="*/ 708026 h 708026"/>
                <a:gd name="connsiteX4" fmla="*/ 0 w 1835150"/>
                <a:gd name="connsiteY4" fmla="*/ 708026 h 708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5150" h="708026">
                  <a:moveTo>
                    <a:pt x="0" y="708026"/>
                  </a:moveTo>
                  <a:cubicBezTo>
                    <a:pt x="160073" y="467784"/>
                    <a:pt x="377296" y="252942"/>
                    <a:pt x="384969" y="6350"/>
                  </a:cubicBezTo>
                  <a:lnTo>
                    <a:pt x="1443831" y="0"/>
                  </a:lnTo>
                  <a:cubicBezTo>
                    <a:pt x="1449387" y="191559"/>
                    <a:pt x="1670844" y="478367"/>
                    <a:pt x="1835150" y="708026"/>
                  </a:cubicBezTo>
                  <a:lnTo>
                    <a:pt x="0" y="70802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14" name="圆角矩形 13"/>
            <p:cNvSpPr/>
            <p:nvPr/>
          </p:nvSpPr>
          <p:spPr>
            <a:xfrm>
              <a:off x="5569706" y="4463237"/>
              <a:ext cx="1052589" cy="139242"/>
            </a:xfrm>
            <a:prstGeom prst="roundRect">
              <a:avLst>
                <a:gd name="adj" fmla="val 50000"/>
              </a:avLst>
            </a:prstGeom>
            <a:gradFill>
              <a:gsLst>
                <a:gs pos="50000">
                  <a:srgbClr val="593268"/>
                </a:gs>
                <a:gs pos="50000">
                  <a:srgbClr val="7B469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15" name="圆角矩形 14"/>
            <p:cNvSpPr/>
            <p:nvPr/>
          </p:nvSpPr>
          <p:spPr>
            <a:xfrm>
              <a:off x="5569706" y="4666877"/>
              <a:ext cx="1052589" cy="139242"/>
            </a:xfrm>
            <a:prstGeom prst="roundRect">
              <a:avLst>
                <a:gd name="adj" fmla="val 50000"/>
              </a:avLst>
            </a:prstGeom>
            <a:gradFill>
              <a:gsLst>
                <a:gs pos="50000">
                  <a:srgbClr val="593268"/>
                </a:gs>
                <a:gs pos="50000">
                  <a:srgbClr val="7B4690"/>
                </a:gs>
              </a:gsLst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20" name="圆角矩形 19"/>
            <p:cNvSpPr/>
            <p:nvPr/>
          </p:nvSpPr>
          <p:spPr>
            <a:xfrm>
              <a:off x="5569706" y="4865296"/>
              <a:ext cx="1052589" cy="139242"/>
            </a:xfrm>
            <a:prstGeom prst="roundRect">
              <a:avLst>
                <a:gd name="adj" fmla="val 50000"/>
              </a:avLst>
            </a:prstGeom>
            <a:gradFill>
              <a:gsLst>
                <a:gs pos="50000">
                  <a:srgbClr val="593268"/>
                </a:gs>
                <a:gs pos="50000">
                  <a:srgbClr val="7B4690"/>
                </a:gs>
              </a:gsLst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21" name="任意多边形 20"/>
            <p:cNvSpPr/>
            <p:nvPr/>
          </p:nvSpPr>
          <p:spPr>
            <a:xfrm>
              <a:off x="5693232" y="5058495"/>
              <a:ext cx="805536" cy="323736"/>
            </a:xfrm>
            <a:custGeom>
              <a:avLst/>
              <a:gdLst>
                <a:gd name="connsiteX0" fmla="*/ 58777 w 804863"/>
                <a:gd name="connsiteY0" fmla="*/ 0 h 324456"/>
                <a:gd name="connsiteX1" fmla="*/ 746086 w 804863"/>
                <a:gd name="connsiteY1" fmla="*/ 0 h 324456"/>
                <a:gd name="connsiteX2" fmla="*/ 804863 w 804863"/>
                <a:gd name="connsiteY2" fmla="*/ 58777 h 324456"/>
                <a:gd name="connsiteX3" fmla="*/ 804862 w 804863"/>
                <a:gd name="connsiteY3" fmla="*/ 58777 h 324456"/>
                <a:gd name="connsiteX4" fmla="*/ 746085 w 804863"/>
                <a:gd name="connsiteY4" fmla="*/ 117554 h 324456"/>
                <a:gd name="connsiteX5" fmla="*/ 681293 w 804863"/>
                <a:gd name="connsiteY5" fmla="*/ 117554 h 324456"/>
                <a:gd name="connsiteX6" fmla="*/ 478631 w 804863"/>
                <a:gd name="connsiteY6" fmla="*/ 239867 h 324456"/>
                <a:gd name="connsiteX7" fmla="*/ 478631 w 804863"/>
                <a:gd name="connsiteY7" fmla="*/ 293946 h 324456"/>
                <a:gd name="connsiteX8" fmla="*/ 454235 w 804863"/>
                <a:gd name="connsiteY8" fmla="*/ 293946 h 324456"/>
                <a:gd name="connsiteX9" fmla="*/ 454235 w 804863"/>
                <a:gd name="connsiteY9" fmla="*/ 324456 h 324456"/>
                <a:gd name="connsiteX10" fmla="*/ 364914 w 804863"/>
                <a:gd name="connsiteY10" fmla="*/ 324456 h 324456"/>
                <a:gd name="connsiteX11" fmla="*/ 364914 w 804863"/>
                <a:gd name="connsiteY11" fmla="*/ 293946 h 324456"/>
                <a:gd name="connsiteX12" fmla="*/ 330994 w 804863"/>
                <a:gd name="connsiteY12" fmla="*/ 293946 h 324456"/>
                <a:gd name="connsiteX13" fmla="*/ 330994 w 804863"/>
                <a:gd name="connsiteY13" fmla="*/ 235744 h 324456"/>
                <a:gd name="connsiteX14" fmla="*/ 333685 w 804863"/>
                <a:gd name="connsiteY14" fmla="*/ 235744 h 324456"/>
                <a:gd name="connsiteX15" fmla="*/ 137852 w 804863"/>
                <a:gd name="connsiteY15" fmla="*/ 117553 h 324456"/>
                <a:gd name="connsiteX16" fmla="*/ 58777 w 804863"/>
                <a:gd name="connsiteY16" fmla="*/ 117553 h 324456"/>
                <a:gd name="connsiteX17" fmla="*/ 17215 w 804863"/>
                <a:gd name="connsiteY17" fmla="*/ 100338 h 324456"/>
                <a:gd name="connsiteX18" fmla="*/ 0 w 804863"/>
                <a:gd name="connsiteY18" fmla="*/ 58776 h 324456"/>
                <a:gd name="connsiteX19" fmla="*/ 17215 w 804863"/>
                <a:gd name="connsiteY19" fmla="*/ 17215 h 324456"/>
                <a:gd name="connsiteX20" fmla="*/ 58777 w 804863"/>
                <a:gd name="connsiteY20" fmla="*/ 0 h 324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804863" h="324456">
                  <a:moveTo>
                    <a:pt x="58777" y="0"/>
                  </a:moveTo>
                  <a:lnTo>
                    <a:pt x="746086" y="0"/>
                  </a:lnTo>
                  <a:cubicBezTo>
                    <a:pt x="778548" y="0"/>
                    <a:pt x="804863" y="26315"/>
                    <a:pt x="804863" y="58777"/>
                  </a:cubicBezTo>
                  <a:lnTo>
                    <a:pt x="804862" y="58777"/>
                  </a:lnTo>
                  <a:cubicBezTo>
                    <a:pt x="804862" y="91239"/>
                    <a:pt x="778547" y="117554"/>
                    <a:pt x="746085" y="117554"/>
                  </a:cubicBezTo>
                  <a:lnTo>
                    <a:pt x="681293" y="117554"/>
                  </a:lnTo>
                  <a:lnTo>
                    <a:pt x="478631" y="239867"/>
                  </a:lnTo>
                  <a:lnTo>
                    <a:pt x="478631" y="293946"/>
                  </a:lnTo>
                  <a:lnTo>
                    <a:pt x="454235" y="293946"/>
                  </a:lnTo>
                  <a:lnTo>
                    <a:pt x="454235" y="324456"/>
                  </a:lnTo>
                  <a:lnTo>
                    <a:pt x="364914" y="324456"/>
                  </a:lnTo>
                  <a:lnTo>
                    <a:pt x="364914" y="293946"/>
                  </a:lnTo>
                  <a:lnTo>
                    <a:pt x="330994" y="293946"/>
                  </a:lnTo>
                  <a:lnTo>
                    <a:pt x="330994" y="235744"/>
                  </a:lnTo>
                  <a:lnTo>
                    <a:pt x="333685" y="235744"/>
                  </a:lnTo>
                  <a:lnTo>
                    <a:pt x="137852" y="117553"/>
                  </a:lnTo>
                  <a:lnTo>
                    <a:pt x="58777" y="117553"/>
                  </a:lnTo>
                  <a:cubicBezTo>
                    <a:pt x="42546" y="117553"/>
                    <a:pt x="27852" y="110974"/>
                    <a:pt x="17215" y="100338"/>
                  </a:cubicBezTo>
                  <a:lnTo>
                    <a:pt x="0" y="58776"/>
                  </a:lnTo>
                  <a:lnTo>
                    <a:pt x="17215" y="17215"/>
                  </a:lnTo>
                  <a:cubicBezTo>
                    <a:pt x="27852" y="6579"/>
                    <a:pt x="42546" y="0"/>
                    <a:pt x="58777" y="0"/>
                  </a:cubicBezTo>
                  <a:close/>
                </a:path>
              </a:pathLst>
            </a:custGeom>
            <a:gradFill>
              <a:gsLst>
                <a:gs pos="50000">
                  <a:srgbClr val="593268"/>
                </a:gs>
                <a:gs pos="50000">
                  <a:srgbClr val="7B4690"/>
                </a:gs>
              </a:gsLst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</p:grpSp>
      <p:sp>
        <p:nvSpPr>
          <p:cNvPr id="51228" name="文本框 129"/>
          <p:cNvSpPr txBox="1">
            <a:spLocks noChangeArrowheads="1"/>
          </p:cNvSpPr>
          <p:nvPr/>
        </p:nvSpPr>
        <p:spPr bwMode="auto">
          <a:xfrm>
            <a:off x="113338" y="1564291"/>
            <a:ext cx="3625762" cy="4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Hoạt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động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thẩm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định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giá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bao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gồm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:</a:t>
            </a:r>
          </a:p>
          <a:p>
            <a:pPr marL="457200" indent="-457200"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Hoạt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động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cung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cấp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dịch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vụ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thẩm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định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giá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;</a:t>
            </a:r>
          </a:p>
          <a:p>
            <a:pPr marL="457200" indent="-457200"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Hoạt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động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thẩm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định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giá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của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Nhà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nước</a:t>
            </a:r>
            <a:r>
              <a:rPr lang="en-US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.</a:t>
            </a:r>
            <a:r>
              <a:rPr lang="vi-VN" sz="28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endParaRPr lang="en-US" sz="2800" b="1" dirty="0">
              <a:solidFill>
                <a:srgbClr val="333399"/>
              </a:solidFill>
              <a:latin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51226" name="文本框 129"/>
          <p:cNvSpPr txBox="1">
            <a:spLocks noChangeArrowheads="1"/>
          </p:cNvSpPr>
          <p:nvPr/>
        </p:nvSpPr>
        <p:spPr bwMode="auto">
          <a:xfrm>
            <a:off x="6019277" y="1550589"/>
            <a:ext cx="5596992" cy="457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457200" indent="-45720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Hoạt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động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cung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cấp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dịch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vụ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thẩm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định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giá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do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doanh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nghiệp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thẩm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định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giá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thực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hiện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,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được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giao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kết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bằng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hợp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đồng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dân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sự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; </a:t>
            </a:r>
          </a:p>
          <a:p>
            <a:pPr marL="457200" indent="-45720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Hoạt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động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thẩm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định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giá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của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Nhà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nước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do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hội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đồng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thẩm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định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giá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thực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hiện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theo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quyết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định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của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cơ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quan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,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tổ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chức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,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người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có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thẩm</a:t>
            </a:r>
            <a:r>
              <a:rPr lang="en-US" sz="2700" b="1" dirty="0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700" b="1" dirty="0" err="1">
                <a:solidFill>
                  <a:srgbClr val="333399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quyền</a:t>
            </a:r>
            <a:endParaRPr lang="en-US" sz="2700" b="1" dirty="0">
              <a:solidFill>
                <a:srgbClr val="333399"/>
              </a:solidFill>
              <a:latin typeface="Cambria" panose="02040503050406030204" pitchFamily="18" charset="0"/>
              <a:cs typeface="Calibri" panose="020F0502020204030204" pitchFamily="34" charset="0"/>
            </a:endParaRPr>
          </a:p>
        </p:txBody>
      </p:sp>
      <p:grpSp>
        <p:nvGrpSpPr>
          <p:cNvPr id="123" name="组合 42"/>
          <p:cNvGrpSpPr/>
          <p:nvPr/>
        </p:nvGrpSpPr>
        <p:grpSpPr>
          <a:xfrm>
            <a:off x="1634481" y="931270"/>
            <a:ext cx="234030" cy="234000"/>
            <a:chOff x="1827622" y="1343919"/>
            <a:chExt cx="2304000" cy="2304000"/>
          </a:xfrm>
          <a:solidFill>
            <a:srgbClr val="F5AA19"/>
          </a:solidFill>
        </p:grpSpPr>
        <p:sp>
          <p:nvSpPr>
            <p:cNvPr id="124" name="椭圆 43"/>
            <p:cNvSpPr/>
            <p:nvPr/>
          </p:nvSpPr>
          <p:spPr>
            <a:xfrm>
              <a:off x="1827622" y="1343919"/>
              <a:ext cx="2304000" cy="2304000"/>
            </a:xfrm>
            <a:prstGeom prst="ellipse">
              <a:avLst/>
            </a:prstGeom>
            <a:grpFill/>
            <a:ln w="12700">
              <a:noFill/>
            </a:ln>
            <a:effectLst>
              <a:outerShdw blurRad="152400" dist="127000" dir="7800000" sx="85000" sy="85000" algn="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742931">
                <a:defRPr/>
              </a:pPr>
              <a:endParaRPr lang="zh-CN" altLang="en-US" sz="1517">
                <a:solidFill>
                  <a:schemeClr val="accent6"/>
                </a:solidFill>
                <a:ea typeface="Arial Unicode MS" panose="020B0604020202020204" pitchFamily="34" charset="-122"/>
              </a:endParaRPr>
            </a:p>
          </p:txBody>
        </p:sp>
        <p:sp>
          <p:nvSpPr>
            <p:cNvPr id="125" name="椭圆 44"/>
            <p:cNvSpPr/>
            <p:nvPr/>
          </p:nvSpPr>
          <p:spPr>
            <a:xfrm>
              <a:off x="1877481" y="1393778"/>
              <a:ext cx="2204282" cy="2204282"/>
            </a:xfrm>
            <a:prstGeom prst="ellipse">
              <a:avLst/>
            </a:prstGeom>
            <a:grpFill/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742931">
                <a:defRPr/>
              </a:pPr>
              <a:endParaRPr lang="zh-CN" altLang="en-US" sz="1517">
                <a:solidFill>
                  <a:schemeClr val="accent6"/>
                </a:solidFill>
                <a:ea typeface="Arial Unicode MS" panose="020B0604020202020204" pitchFamily="34" charset="-122"/>
              </a:endParaRPr>
            </a:p>
          </p:txBody>
        </p:sp>
      </p:grpSp>
      <p:sp>
        <p:nvSpPr>
          <p:cNvPr id="126" name="TextBox 4"/>
          <p:cNvSpPr txBox="1">
            <a:spLocks noChangeArrowheads="1"/>
          </p:cNvSpPr>
          <p:nvPr/>
        </p:nvSpPr>
        <p:spPr bwMode="auto">
          <a:xfrm>
            <a:off x="3872750" y="550954"/>
            <a:ext cx="5649688" cy="567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4295" tIns="37148" rIns="74295" bIns="37148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zh-CN" sz="3200" b="1" dirty="0">
                <a:solidFill>
                  <a:srgbClr val="CC66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HOẠT ĐỘNG THẨM ĐỊNH GIÁ</a:t>
            </a:r>
            <a:endParaRPr lang="zh-CN" altLang="en-US" sz="32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  <p:cxnSp>
        <p:nvCxnSpPr>
          <p:cNvPr id="127" name="直接连接符 46"/>
          <p:cNvCxnSpPr>
            <a:endCxn id="128" idx="11"/>
          </p:cNvCxnSpPr>
          <p:nvPr/>
        </p:nvCxnSpPr>
        <p:spPr>
          <a:xfrm flipV="1">
            <a:off x="1614489" y="1285876"/>
            <a:ext cx="8694737" cy="3175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Freeform 6"/>
          <p:cNvSpPr>
            <a:spLocks noEditPoints="1"/>
          </p:cNvSpPr>
          <p:nvPr/>
        </p:nvSpPr>
        <p:spPr bwMode="auto">
          <a:xfrm>
            <a:off x="10309226" y="938213"/>
            <a:ext cx="346075" cy="347662"/>
          </a:xfrm>
          <a:custGeom>
            <a:avLst/>
            <a:gdLst>
              <a:gd name="T0" fmla="*/ 760 w 1905"/>
              <a:gd name="T1" fmla="*/ 1455 h 1912"/>
              <a:gd name="T2" fmla="*/ 448 w 1905"/>
              <a:gd name="T3" fmla="*/ 1143 h 1912"/>
              <a:gd name="T4" fmla="*/ 529 w 1905"/>
              <a:gd name="T5" fmla="*/ 1061 h 1912"/>
              <a:gd name="T6" fmla="*/ 841 w 1905"/>
              <a:gd name="T7" fmla="*/ 1374 h 1912"/>
              <a:gd name="T8" fmla="*/ 1802 w 1905"/>
              <a:gd name="T9" fmla="*/ 108 h 1912"/>
              <a:gd name="T10" fmla="*/ 748 w 1905"/>
              <a:gd name="T11" fmla="*/ 785 h 1912"/>
              <a:gd name="T12" fmla="*/ 55 w 1905"/>
              <a:gd name="T13" fmla="*/ 1737 h 1912"/>
              <a:gd name="T14" fmla="*/ 173 w 1905"/>
              <a:gd name="T15" fmla="*/ 1854 h 1912"/>
              <a:gd name="T16" fmla="*/ 1124 w 1905"/>
              <a:gd name="T17" fmla="*/ 1161 h 1912"/>
              <a:gd name="T18" fmla="*/ 1802 w 1905"/>
              <a:gd name="T19" fmla="*/ 108 h 1912"/>
              <a:gd name="T20" fmla="*/ 110 w 1905"/>
              <a:gd name="T21" fmla="*/ 1803 h 1912"/>
              <a:gd name="T22" fmla="*/ 0 w 1905"/>
              <a:gd name="T23" fmla="*/ 1912 h 1912"/>
              <a:gd name="T24" fmla="*/ 1758 w 1905"/>
              <a:gd name="T25" fmla="*/ 368 h 1912"/>
              <a:gd name="T26" fmla="*/ 1544 w 1905"/>
              <a:gd name="T27" fmla="*/ 153 h 1912"/>
              <a:gd name="T28" fmla="*/ 786 w 1905"/>
              <a:gd name="T29" fmla="*/ 513 h 1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905" h="1912">
                <a:moveTo>
                  <a:pt x="760" y="1455"/>
                </a:moveTo>
                <a:cubicBezTo>
                  <a:pt x="448" y="1143"/>
                  <a:pt x="448" y="1143"/>
                  <a:pt x="448" y="1143"/>
                </a:cubicBezTo>
                <a:moveTo>
                  <a:pt x="529" y="1061"/>
                </a:moveTo>
                <a:cubicBezTo>
                  <a:pt x="841" y="1374"/>
                  <a:pt x="841" y="1374"/>
                  <a:pt x="841" y="1374"/>
                </a:cubicBezTo>
                <a:moveTo>
                  <a:pt x="1802" y="108"/>
                </a:moveTo>
                <a:cubicBezTo>
                  <a:pt x="1698" y="4"/>
                  <a:pt x="1226" y="307"/>
                  <a:pt x="748" y="785"/>
                </a:cubicBezTo>
                <a:cubicBezTo>
                  <a:pt x="364" y="1169"/>
                  <a:pt x="94" y="1548"/>
                  <a:pt x="55" y="1737"/>
                </a:cubicBezTo>
                <a:cubicBezTo>
                  <a:pt x="173" y="1854"/>
                  <a:pt x="173" y="1854"/>
                  <a:pt x="173" y="1854"/>
                </a:cubicBezTo>
                <a:cubicBezTo>
                  <a:pt x="361" y="1815"/>
                  <a:pt x="740" y="1545"/>
                  <a:pt x="1124" y="1161"/>
                </a:cubicBezTo>
                <a:cubicBezTo>
                  <a:pt x="1602" y="683"/>
                  <a:pt x="1905" y="212"/>
                  <a:pt x="1802" y="108"/>
                </a:cubicBezTo>
                <a:close/>
                <a:moveTo>
                  <a:pt x="110" y="1803"/>
                </a:moveTo>
                <a:cubicBezTo>
                  <a:pt x="0" y="1912"/>
                  <a:pt x="0" y="1912"/>
                  <a:pt x="0" y="1912"/>
                </a:cubicBezTo>
                <a:moveTo>
                  <a:pt x="1758" y="368"/>
                </a:moveTo>
                <a:cubicBezTo>
                  <a:pt x="1758" y="368"/>
                  <a:pt x="1643" y="253"/>
                  <a:pt x="1544" y="153"/>
                </a:cubicBezTo>
                <a:cubicBezTo>
                  <a:pt x="1544" y="153"/>
                  <a:pt x="1319" y="0"/>
                  <a:pt x="786" y="513"/>
                </a:cubicBezTo>
              </a:path>
            </a:pathLst>
          </a:custGeom>
          <a:noFill/>
          <a:ln w="12700" cap="rnd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4295" tIns="37148" rIns="74295" bIns="37148"/>
          <a:lstStyle/>
          <a:p>
            <a:pPr defTabSz="742931">
              <a:defRPr/>
            </a:pPr>
            <a:endParaRPr lang="zh-CN" altLang="en-US" sz="1517">
              <a:solidFill>
                <a:prstClr val="black"/>
              </a:solidFill>
              <a:ea typeface="Arial Unicode MS" panose="020B0604020202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1562244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组合 42"/>
          <p:cNvGrpSpPr/>
          <p:nvPr/>
        </p:nvGrpSpPr>
        <p:grpSpPr>
          <a:xfrm>
            <a:off x="1634481" y="931270"/>
            <a:ext cx="234030" cy="234000"/>
            <a:chOff x="1827622" y="1343919"/>
            <a:chExt cx="2304000" cy="2304000"/>
          </a:xfrm>
          <a:solidFill>
            <a:srgbClr val="FFB850"/>
          </a:solidFill>
        </p:grpSpPr>
        <p:sp>
          <p:nvSpPr>
            <p:cNvPr id="44" name="椭圆 43"/>
            <p:cNvSpPr/>
            <p:nvPr/>
          </p:nvSpPr>
          <p:spPr>
            <a:xfrm>
              <a:off x="1827622" y="1343919"/>
              <a:ext cx="2304000" cy="2304000"/>
            </a:xfrm>
            <a:prstGeom prst="ellipse">
              <a:avLst/>
            </a:prstGeom>
            <a:grpFill/>
            <a:ln w="12700">
              <a:noFill/>
            </a:ln>
            <a:effectLst>
              <a:outerShdw blurRad="152400" dist="127000" dir="7800000" sx="85000" sy="85000" algn="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742931">
                <a:defRPr/>
              </a:pPr>
              <a:endParaRPr lang="zh-CN" altLang="en-US" sz="1517">
                <a:solidFill>
                  <a:prstClr val="white"/>
                </a:solidFill>
                <a:ea typeface="Arial Unicode MS" panose="020B0604020202020204" pitchFamily="34" charset="-122"/>
              </a:endParaRPr>
            </a:p>
          </p:txBody>
        </p:sp>
        <p:sp>
          <p:nvSpPr>
            <p:cNvPr id="45" name="椭圆 44"/>
            <p:cNvSpPr/>
            <p:nvPr/>
          </p:nvSpPr>
          <p:spPr>
            <a:xfrm>
              <a:off x="1877481" y="1393778"/>
              <a:ext cx="2204282" cy="2204282"/>
            </a:xfrm>
            <a:prstGeom prst="ellipse">
              <a:avLst/>
            </a:prstGeom>
            <a:grpFill/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742931">
                <a:defRPr/>
              </a:pPr>
              <a:endParaRPr lang="zh-CN" altLang="en-US" sz="1517">
                <a:solidFill>
                  <a:prstClr val="white"/>
                </a:solidFill>
                <a:ea typeface="Arial Unicode MS" panose="020B0604020202020204" pitchFamily="34" charset="-122"/>
              </a:endParaRPr>
            </a:p>
          </p:txBody>
        </p:sp>
      </p:grpSp>
      <p:cxnSp>
        <p:nvCxnSpPr>
          <p:cNvPr id="47" name="直接连接符 46"/>
          <p:cNvCxnSpPr>
            <a:endCxn id="48" idx="11"/>
          </p:cNvCxnSpPr>
          <p:nvPr/>
        </p:nvCxnSpPr>
        <p:spPr>
          <a:xfrm flipV="1">
            <a:off x="1614489" y="1285876"/>
            <a:ext cx="8694737" cy="3175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reeform 6"/>
          <p:cNvSpPr>
            <a:spLocks noEditPoints="1"/>
          </p:cNvSpPr>
          <p:nvPr/>
        </p:nvSpPr>
        <p:spPr bwMode="auto">
          <a:xfrm>
            <a:off x="10309226" y="938213"/>
            <a:ext cx="346075" cy="347662"/>
          </a:xfrm>
          <a:custGeom>
            <a:avLst/>
            <a:gdLst>
              <a:gd name="T0" fmla="*/ 760 w 1905"/>
              <a:gd name="T1" fmla="*/ 1455 h 1912"/>
              <a:gd name="T2" fmla="*/ 448 w 1905"/>
              <a:gd name="T3" fmla="*/ 1143 h 1912"/>
              <a:gd name="T4" fmla="*/ 529 w 1905"/>
              <a:gd name="T5" fmla="*/ 1061 h 1912"/>
              <a:gd name="T6" fmla="*/ 841 w 1905"/>
              <a:gd name="T7" fmla="*/ 1374 h 1912"/>
              <a:gd name="T8" fmla="*/ 1802 w 1905"/>
              <a:gd name="T9" fmla="*/ 108 h 1912"/>
              <a:gd name="T10" fmla="*/ 748 w 1905"/>
              <a:gd name="T11" fmla="*/ 785 h 1912"/>
              <a:gd name="T12" fmla="*/ 55 w 1905"/>
              <a:gd name="T13" fmla="*/ 1737 h 1912"/>
              <a:gd name="T14" fmla="*/ 173 w 1905"/>
              <a:gd name="T15" fmla="*/ 1854 h 1912"/>
              <a:gd name="T16" fmla="*/ 1124 w 1905"/>
              <a:gd name="T17" fmla="*/ 1161 h 1912"/>
              <a:gd name="T18" fmla="*/ 1802 w 1905"/>
              <a:gd name="T19" fmla="*/ 108 h 1912"/>
              <a:gd name="T20" fmla="*/ 110 w 1905"/>
              <a:gd name="T21" fmla="*/ 1803 h 1912"/>
              <a:gd name="T22" fmla="*/ 0 w 1905"/>
              <a:gd name="T23" fmla="*/ 1912 h 1912"/>
              <a:gd name="T24" fmla="*/ 1758 w 1905"/>
              <a:gd name="T25" fmla="*/ 368 h 1912"/>
              <a:gd name="T26" fmla="*/ 1544 w 1905"/>
              <a:gd name="T27" fmla="*/ 153 h 1912"/>
              <a:gd name="T28" fmla="*/ 786 w 1905"/>
              <a:gd name="T29" fmla="*/ 513 h 1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905" h="1912">
                <a:moveTo>
                  <a:pt x="760" y="1455"/>
                </a:moveTo>
                <a:cubicBezTo>
                  <a:pt x="448" y="1143"/>
                  <a:pt x="448" y="1143"/>
                  <a:pt x="448" y="1143"/>
                </a:cubicBezTo>
                <a:moveTo>
                  <a:pt x="529" y="1061"/>
                </a:moveTo>
                <a:cubicBezTo>
                  <a:pt x="841" y="1374"/>
                  <a:pt x="841" y="1374"/>
                  <a:pt x="841" y="1374"/>
                </a:cubicBezTo>
                <a:moveTo>
                  <a:pt x="1802" y="108"/>
                </a:moveTo>
                <a:cubicBezTo>
                  <a:pt x="1698" y="4"/>
                  <a:pt x="1226" y="307"/>
                  <a:pt x="748" y="785"/>
                </a:cubicBezTo>
                <a:cubicBezTo>
                  <a:pt x="364" y="1169"/>
                  <a:pt x="94" y="1548"/>
                  <a:pt x="55" y="1737"/>
                </a:cubicBezTo>
                <a:cubicBezTo>
                  <a:pt x="173" y="1854"/>
                  <a:pt x="173" y="1854"/>
                  <a:pt x="173" y="1854"/>
                </a:cubicBezTo>
                <a:cubicBezTo>
                  <a:pt x="361" y="1815"/>
                  <a:pt x="740" y="1545"/>
                  <a:pt x="1124" y="1161"/>
                </a:cubicBezTo>
                <a:cubicBezTo>
                  <a:pt x="1602" y="683"/>
                  <a:pt x="1905" y="212"/>
                  <a:pt x="1802" y="108"/>
                </a:cubicBezTo>
                <a:close/>
                <a:moveTo>
                  <a:pt x="110" y="1803"/>
                </a:moveTo>
                <a:cubicBezTo>
                  <a:pt x="0" y="1912"/>
                  <a:pt x="0" y="1912"/>
                  <a:pt x="0" y="1912"/>
                </a:cubicBezTo>
                <a:moveTo>
                  <a:pt x="1758" y="368"/>
                </a:moveTo>
                <a:cubicBezTo>
                  <a:pt x="1758" y="368"/>
                  <a:pt x="1643" y="253"/>
                  <a:pt x="1544" y="153"/>
                </a:cubicBezTo>
                <a:cubicBezTo>
                  <a:pt x="1544" y="153"/>
                  <a:pt x="1319" y="0"/>
                  <a:pt x="786" y="513"/>
                </a:cubicBezTo>
              </a:path>
            </a:pathLst>
          </a:custGeom>
          <a:noFill/>
          <a:ln w="12700" cap="rnd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4295" tIns="37148" rIns="74295" bIns="37148"/>
          <a:lstStyle/>
          <a:p>
            <a:pPr defTabSz="742931">
              <a:defRPr/>
            </a:pPr>
            <a:endParaRPr lang="zh-CN" altLang="en-US" sz="1517">
              <a:solidFill>
                <a:prstClr val="black"/>
              </a:solidFill>
              <a:ea typeface="Arial Unicode MS" panose="020B0604020202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581218" y="1720908"/>
            <a:ext cx="2284942" cy="3647962"/>
            <a:chOff x="2628899" y="0"/>
            <a:chExt cx="3924299" cy="6265035"/>
          </a:xfrm>
          <a:effectLst>
            <a:outerShdw blurRad="215900" dist="88900" dir="2700000" algn="tl" rotWithShape="0">
              <a:prstClr val="black">
                <a:alpha val="30000"/>
              </a:prstClr>
            </a:outerShdw>
          </a:effectLst>
        </p:grpSpPr>
        <p:sp>
          <p:nvSpPr>
            <p:cNvPr id="9" name="圆角矩形 8"/>
            <p:cNvSpPr/>
            <p:nvPr/>
          </p:nvSpPr>
          <p:spPr>
            <a:xfrm>
              <a:off x="4210045" y="6028676"/>
              <a:ext cx="762006" cy="217706"/>
            </a:xfrm>
            <a:prstGeom prst="roundRect">
              <a:avLst/>
            </a:prstGeom>
            <a:gradFill>
              <a:gsLst>
                <a:gs pos="53000">
                  <a:schemeClr val="bg1">
                    <a:lumMod val="75000"/>
                  </a:schemeClr>
                </a:gs>
                <a:gs pos="100000">
                  <a:schemeClr val="bg1">
                    <a:lumMod val="6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0" name="任意多边形 9"/>
            <p:cNvSpPr/>
            <p:nvPr/>
          </p:nvSpPr>
          <p:spPr>
            <a:xfrm rot="18900000">
              <a:off x="3939602" y="4935998"/>
              <a:ext cx="1302892" cy="1329037"/>
            </a:xfrm>
            <a:custGeom>
              <a:avLst/>
              <a:gdLst>
                <a:gd name="connsiteX0" fmla="*/ 221518 w 1329080"/>
                <a:gd name="connsiteY0" fmla="*/ 0 h 1329080"/>
                <a:gd name="connsiteX1" fmla="*/ 1329080 w 1329080"/>
                <a:gd name="connsiteY1" fmla="*/ 1107563 h 1329080"/>
                <a:gd name="connsiteX2" fmla="*/ 1107563 w 1329080"/>
                <a:gd name="connsiteY2" fmla="*/ 1329080 h 1329080"/>
                <a:gd name="connsiteX3" fmla="*/ 543947 w 1329080"/>
                <a:gd name="connsiteY3" fmla="*/ 1329080 h 1329080"/>
                <a:gd name="connsiteX4" fmla="*/ 0 w 1329080"/>
                <a:gd name="connsiteY4" fmla="*/ 785133 h 1329080"/>
                <a:gd name="connsiteX5" fmla="*/ 0 w 1329080"/>
                <a:gd name="connsiteY5" fmla="*/ 221518 h 1329080"/>
                <a:gd name="connsiteX6" fmla="*/ 221518 w 1329080"/>
                <a:gd name="connsiteY6" fmla="*/ 0 h 1329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9080" h="1329080">
                  <a:moveTo>
                    <a:pt x="221518" y="0"/>
                  </a:moveTo>
                  <a:lnTo>
                    <a:pt x="1329080" y="1107563"/>
                  </a:lnTo>
                  <a:cubicBezTo>
                    <a:pt x="1329080" y="1229903"/>
                    <a:pt x="1229903" y="1329080"/>
                    <a:pt x="1107563" y="1329080"/>
                  </a:cubicBezTo>
                  <a:lnTo>
                    <a:pt x="543947" y="1329080"/>
                  </a:lnTo>
                  <a:lnTo>
                    <a:pt x="0" y="785133"/>
                  </a:lnTo>
                  <a:lnTo>
                    <a:pt x="0" y="221518"/>
                  </a:lnTo>
                  <a:cubicBezTo>
                    <a:pt x="0" y="99177"/>
                    <a:pt x="99177" y="0"/>
                    <a:pt x="221518" y="0"/>
                  </a:cubicBezTo>
                  <a:close/>
                </a:path>
              </a:pathLst>
            </a:custGeom>
            <a:gradFill>
              <a:gsLst>
                <a:gs pos="48000">
                  <a:schemeClr val="bg1">
                    <a:lumMod val="65000"/>
                  </a:schemeClr>
                </a:gs>
                <a:gs pos="100000">
                  <a:schemeClr val="bg1">
                    <a:lumMod val="75000"/>
                    <a:alpha val="82000"/>
                  </a:schemeClr>
                </a:gs>
                <a:gs pos="300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1" name="任意多边形 10"/>
            <p:cNvSpPr/>
            <p:nvPr/>
          </p:nvSpPr>
          <p:spPr>
            <a:xfrm>
              <a:off x="3748086" y="4667095"/>
              <a:ext cx="1685925" cy="933422"/>
            </a:xfrm>
            <a:custGeom>
              <a:avLst/>
              <a:gdLst>
                <a:gd name="connsiteX0" fmla="*/ 0 w 1685925"/>
                <a:gd name="connsiteY0" fmla="*/ 0 h 933452"/>
                <a:gd name="connsiteX1" fmla="*/ 1685925 w 1685925"/>
                <a:gd name="connsiteY1" fmla="*/ 0 h 933452"/>
                <a:gd name="connsiteX2" fmla="*/ 1685925 w 1685925"/>
                <a:gd name="connsiteY2" fmla="*/ 933452 h 933452"/>
                <a:gd name="connsiteX3" fmla="*/ 0 w 1685925"/>
                <a:gd name="connsiteY3" fmla="*/ 933452 h 93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85925" h="933452">
                  <a:moveTo>
                    <a:pt x="0" y="0"/>
                  </a:moveTo>
                  <a:lnTo>
                    <a:pt x="1685925" y="0"/>
                  </a:lnTo>
                  <a:lnTo>
                    <a:pt x="1685925" y="933452"/>
                  </a:lnTo>
                  <a:lnTo>
                    <a:pt x="0" y="933452"/>
                  </a:lnTo>
                  <a:close/>
                </a:path>
              </a:pathLst>
            </a:custGeom>
            <a:gradFill>
              <a:gsLst>
                <a:gs pos="88000">
                  <a:schemeClr val="bg1">
                    <a:lumMod val="75000"/>
                  </a:schemeClr>
                </a:gs>
                <a:gs pos="51000">
                  <a:schemeClr val="bg1">
                    <a:lumMod val="65000"/>
                  </a:schemeClr>
                </a:gs>
                <a:gs pos="64000">
                  <a:schemeClr val="bg1">
                    <a:lumMod val="85000"/>
                  </a:schemeClr>
                </a:gs>
                <a:gs pos="76000">
                  <a:schemeClr val="bg1"/>
                </a:gs>
                <a:gs pos="37000">
                  <a:schemeClr val="bg1">
                    <a:lumMod val="85000"/>
                  </a:schemeClr>
                </a:gs>
                <a:gs pos="22000">
                  <a:schemeClr val="bg1"/>
                </a:gs>
                <a:gs pos="100000">
                  <a:schemeClr val="bg1">
                    <a:lumMod val="65000"/>
                  </a:schemeClr>
                </a:gs>
                <a:gs pos="3000">
                  <a:schemeClr val="bg1">
                    <a:lumMod val="6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2" name="圆角矩形 11"/>
            <p:cNvSpPr/>
            <p:nvPr/>
          </p:nvSpPr>
          <p:spPr>
            <a:xfrm rot="21300000">
              <a:off x="3745776" y="5473669"/>
              <a:ext cx="1674822" cy="82844"/>
            </a:xfrm>
            <a:prstGeom prst="roundRect">
              <a:avLst>
                <a:gd name="adj" fmla="val 13637"/>
              </a:avLst>
            </a:prstGeom>
            <a:gradFill>
              <a:gsLst>
                <a:gs pos="78000">
                  <a:schemeClr val="bg1"/>
                </a:gs>
                <a:gs pos="5300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50000"/>
                  </a:schemeClr>
                </a:gs>
                <a:gs pos="23000">
                  <a:schemeClr val="bg1"/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3" name="圆角矩形 12"/>
            <p:cNvSpPr/>
            <p:nvPr/>
          </p:nvSpPr>
          <p:spPr>
            <a:xfrm rot="21300000">
              <a:off x="3745776" y="5002848"/>
              <a:ext cx="1674822" cy="78826"/>
            </a:xfrm>
            <a:prstGeom prst="roundRect">
              <a:avLst>
                <a:gd name="adj" fmla="val 18590"/>
              </a:avLst>
            </a:prstGeom>
            <a:gradFill>
              <a:gsLst>
                <a:gs pos="78000">
                  <a:schemeClr val="bg1"/>
                </a:gs>
                <a:gs pos="5300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50000"/>
                  </a:schemeClr>
                </a:gs>
                <a:gs pos="23000">
                  <a:schemeClr val="bg1"/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4" name="圆角矩形 13"/>
            <p:cNvSpPr/>
            <p:nvPr/>
          </p:nvSpPr>
          <p:spPr>
            <a:xfrm rot="21300000">
              <a:off x="3745776" y="5169520"/>
              <a:ext cx="1674822" cy="78826"/>
            </a:xfrm>
            <a:prstGeom prst="roundRect">
              <a:avLst>
                <a:gd name="adj" fmla="val 1062"/>
              </a:avLst>
            </a:prstGeom>
            <a:gradFill>
              <a:gsLst>
                <a:gs pos="78000">
                  <a:schemeClr val="bg1"/>
                </a:gs>
                <a:gs pos="5300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50000"/>
                  </a:schemeClr>
                </a:gs>
                <a:gs pos="23000">
                  <a:schemeClr val="bg1"/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5" name="圆角矩形 14"/>
            <p:cNvSpPr/>
            <p:nvPr/>
          </p:nvSpPr>
          <p:spPr>
            <a:xfrm rot="21300000">
              <a:off x="3745776" y="5338332"/>
              <a:ext cx="1674822" cy="78826"/>
            </a:xfrm>
            <a:prstGeom prst="roundRect">
              <a:avLst>
                <a:gd name="adj" fmla="val 14265"/>
              </a:avLst>
            </a:prstGeom>
            <a:gradFill>
              <a:gsLst>
                <a:gs pos="78000">
                  <a:schemeClr val="bg1"/>
                </a:gs>
                <a:gs pos="5300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50000"/>
                  </a:schemeClr>
                </a:gs>
                <a:gs pos="23000">
                  <a:schemeClr val="bg1"/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6" name="任意多边形 15"/>
            <p:cNvSpPr/>
            <p:nvPr/>
          </p:nvSpPr>
          <p:spPr>
            <a:xfrm>
              <a:off x="2628899" y="0"/>
              <a:ext cx="3924299" cy="4667095"/>
            </a:xfrm>
            <a:custGeom>
              <a:avLst/>
              <a:gdLst>
                <a:gd name="connsiteX0" fmla="*/ 1962150 w 3924300"/>
                <a:gd name="connsiteY0" fmla="*/ 0 h 4667248"/>
                <a:gd name="connsiteX1" fmla="*/ 3924300 w 3924300"/>
                <a:gd name="connsiteY1" fmla="*/ 1962150 h 4667248"/>
                <a:gd name="connsiteX2" fmla="*/ 3770105 w 3924300"/>
                <a:gd name="connsiteY2" fmla="*/ 2725908 h 4667248"/>
                <a:gd name="connsiteX3" fmla="*/ 3769902 w 3924300"/>
                <a:gd name="connsiteY3" fmla="*/ 2726328 h 4667248"/>
                <a:gd name="connsiteX4" fmla="*/ 3802289 w 3924300"/>
                <a:gd name="connsiteY4" fmla="*/ 2740482 h 4667248"/>
                <a:gd name="connsiteX5" fmla="*/ 3076575 w 3924300"/>
                <a:gd name="connsiteY5" fmla="*/ 4362442 h 4667248"/>
                <a:gd name="connsiteX6" fmla="*/ 2771769 w 3924300"/>
                <a:gd name="connsiteY6" fmla="*/ 4667248 h 4667248"/>
                <a:gd name="connsiteX7" fmla="*/ 1152531 w 3924300"/>
                <a:gd name="connsiteY7" fmla="*/ 4667248 h 4667248"/>
                <a:gd name="connsiteX8" fmla="*/ 847725 w 3924300"/>
                <a:gd name="connsiteY8" fmla="*/ 4362442 h 4667248"/>
                <a:gd name="connsiteX9" fmla="*/ 165554 w 3924300"/>
                <a:gd name="connsiteY9" fmla="*/ 2765883 h 4667248"/>
                <a:gd name="connsiteX10" fmla="*/ 172070 w 3924300"/>
                <a:gd name="connsiteY10" fmla="*/ 2763013 h 4667248"/>
                <a:gd name="connsiteX11" fmla="*/ 154196 w 3924300"/>
                <a:gd name="connsiteY11" fmla="*/ 2725908 h 4667248"/>
                <a:gd name="connsiteX12" fmla="*/ 0 w 3924300"/>
                <a:gd name="connsiteY12" fmla="*/ 1962150 h 4667248"/>
                <a:gd name="connsiteX13" fmla="*/ 1962150 w 3924300"/>
                <a:gd name="connsiteY13" fmla="*/ 0 h 4667248"/>
                <a:gd name="connsiteX0" fmla="*/ 1962150 w 3924300"/>
                <a:gd name="connsiteY0" fmla="*/ 0 h 4667248"/>
                <a:gd name="connsiteX1" fmla="*/ 3924300 w 3924300"/>
                <a:gd name="connsiteY1" fmla="*/ 1962150 h 4667248"/>
                <a:gd name="connsiteX2" fmla="*/ 3770105 w 3924300"/>
                <a:gd name="connsiteY2" fmla="*/ 2725908 h 4667248"/>
                <a:gd name="connsiteX3" fmla="*/ 3802289 w 3924300"/>
                <a:gd name="connsiteY3" fmla="*/ 2740482 h 4667248"/>
                <a:gd name="connsiteX4" fmla="*/ 3076575 w 3924300"/>
                <a:gd name="connsiteY4" fmla="*/ 4362442 h 4667248"/>
                <a:gd name="connsiteX5" fmla="*/ 2771769 w 3924300"/>
                <a:gd name="connsiteY5" fmla="*/ 4667248 h 4667248"/>
                <a:gd name="connsiteX6" fmla="*/ 1152531 w 3924300"/>
                <a:gd name="connsiteY6" fmla="*/ 4667248 h 4667248"/>
                <a:gd name="connsiteX7" fmla="*/ 847725 w 3924300"/>
                <a:gd name="connsiteY7" fmla="*/ 4362442 h 4667248"/>
                <a:gd name="connsiteX8" fmla="*/ 165554 w 3924300"/>
                <a:gd name="connsiteY8" fmla="*/ 2765883 h 4667248"/>
                <a:gd name="connsiteX9" fmla="*/ 172070 w 3924300"/>
                <a:gd name="connsiteY9" fmla="*/ 2763013 h 4667248"/>
                <a:gd name="connsiteX10" fmla="*/ 154196 w 3924300"/>
                <a:gd name="connsiteY10" fmla="*/ 2725908 h 4667248"/>
                <a:gd name="connsiteX11" fmla="*/ 0 w 3924300"/>
                <a:gd name="connsiteY11" fmla="*/ 1962150 h 4667248"/>
                <a:gd name="connsiteX12" fmla="*/ 1962150 w 3924300"/>
                <a:gd name="connsiteY12" fmla="*/ 0 h 4667248"/>
                <a:gd name="connsiteX0" fmla="*/ 1962150 w 3924300"/>
                <a:gd name="connsiteY0" fmla="*/ 0 h 4667248"/>
                <a:gd name="connsiteX1" fmla="*/ 3924300 w 3924300"/>
                <a:gd name="connsiteY1" fmla="*/ 1962150 h 4667248"/>
                <a:gd name="connsiteX2" fmla="*/ 3770105 w 3924300"/>
                <a:gd name="connsiteY2" fmla="*/ 2725908 h 4667248"/>
                <a:gd name="connsiteX3" fmla="*/ 3076575 w 3924300"/>
                <a:gd name="connsiteY3" fmla="*/ 4362442 h 4667248"/>
                <a:gd name="connsiteX4" fmla="*/ 2771769 w 3924300"/>
                <a:gd name="connsiteY4" fmla="*/ 4667248 h 4667248"/>
                <a:gd name="connsiteX5" fmla="*/ 1152531 w 3924300"/>
                <a:gd name="connsiteY5" fmla="*/ 4667248 h 4667248"/>
                <a:gd name="connsiteX6" fmla="*/ 847725 w 3924300"/>
                <a:gd name="connsiteY6" fmla="*/ 4362442 h 4667248"/>
                <a:gd name="connsiteX7" fmla="*/ 165554 w 3924300"/>
                <a:gd name="connsiteY7" fmla="*/ 2765883 h 4667248"/>
                <a:gd name="connsiteX8" fmla="*/ 172070 w 3924300"/>
                <a:gd name="connsiteY8" fmla="*/ 2763013 h 4667248"/>
                <a:gd name="connsiteX9" fmla="*/ 154196 w 3924300"/>
                <a:gd name="connsiteY9" fmla="*/ 2725908 h 4667248"/>
                <a:gd name="connsiteX10" fmla="*/ 0 w 3924300"/>
                <a:gd name="connsiteY10" fmla="*/ 1962150 h 4667248"/>
                <a:gd name="connsiteX11" fmla="*/ 1962150 w 3924300"/>
                <a:gd name="connsiteY11" fmla="*/ 0 h 4667248"/>
                <a:gd name="connsiteX0" fmla="*/ 1962150 w 3924300"/>
                <a:gd name="connsiteY0" fmla="*/ 0 h 4667248"/>
                <a:gd name="connsiteX1" fmla="*/ 3924300 w 3924300"/>
                <a:gd name="connsiteY1" fmla="*/ 1962150 h 4667248"/>
                <a:gd name="connsiteX2" fmla="*/ 3770105 w 3924300"/>
                <a:gd name="connsiteY2" fmla="*/ 2725908 h 4667248"/>
                <a:gd name="connsiteX3" fmla="*/ 3076575 w 3924300"/>
                <a:gd name="connsiteY3" fmla="*/ 4362442 h 4667248"/>
                <a:gd name="connsiteX4" fmla="*/ 2771769 w 3924300"/>
                <a:gd name="connsiteY4" fmla="*/ 4667248 h 4667248"/>
                <a:gd name="connsiteX5" fmla="*/ 1152531 w 3924300"/>
                <a:gd name="connsiteY5" fmla="*/ 4667248 h 4667248"/>
                <a:gd name="connsiteX6" fmla="*/ 847725 w 3924300"/>
                <a:gd name="connsiteY6" fmla="*/ 4362442 h 4667248"/>
                <a:gd name="connsiteX7" fmla="*/ 165554 w 3924300"/>
                <a:gd name="connsiteY7" fmla="*/ 2765883 h 4667248"/>
                <a:gd name="connsiteX8" fmla="*/ 172070 w 3924300"/>
                <a:gd name="connsiteY8" fmla="*/ 2763013 h 4667248"/>
                <a:gd name="connsiteX9" fmla="*/ 154196 w 3924300"/>
                <a:gd name="connsiteY9" fmla="*/ 2725908 h 4667248"/>
                <a:gd name="connsiteX10" fmla="*/ 0 w 3924300"/>
                <a:gd name="connsiteY10" fmla="*/ 1962150 h 4667248"/>
                <a:gd name="connsiteX11" fmla="*/ 1962150 w 3924300"/>
                <a:gd name="connsiteY11" fmla="*/ 0 h 4667248"/>
                <a:gd name="connsiteX0" fmla="*/ 1962150 w 3924300"/>
                <a:gd name="connsiteY0" fmla="*/ 0 h 4667248"/>
                <a:gd name="connsiteX1" fmla="*/ 3924300 w 3924300"/>
                <a:gd name="connsiteY1" fmla="*/ 1962150 h 4667248"/>
                <a:gd name="connsiteX2" fmla="*/ 3770105 w 3924300"/>
                <a:gd name="connsiteY2" fmla="*/ 2725908 h 4667248"/>
                <a:gd name="connsiteX3" fmla="*/ 3076575 w 3924300"/>
                <a:gd name="connsiteY3" fmla="*/ 4362442 h 4667248"/>
                <a:gd name="connsiteX4" fmla="*/ 2771769 w 3924300"/>
                <a:gd name="connsiteY4" fmla="*/ 4667248 h 4667248"/>
                <a:gd name="connsiteX5" fmla="*/ 1152531 w 3924300"/>
                <a:gd name="connsiteY5" fmla="*/ 4667248 h 4667248"/>
                <a:gd name="connsiteX6" fmla="*/ 847725 w 3924300"/>
                <a:gd name="connsiteY6" fmla="*/ 4362442 h 4667248"/>
                <a:gd name="connsiteX7" fmla="*/ 165554 w 3924300"/>
                <a:gd name="connsiteY7" fmla="*/ 2765883 h 4667248"/>
                <a:gd name="connsiteX8" fmla="*/ 172070 w 3924300"/>
                <a:gd name="connsiteY8" fmla="*/ 2763013 h 4667248"/>
                <a:gd name="connsiteX9" fmla="*/ 154196 w 3924300"/>
                <a:gd name="connsiteY9" fmla="*/ 2725908 h 4667248"/>
                <a:gd name="connsiteX10" fmla="*/ 0 w 3924300"/>
                <a:gd name="connsiteY10" fmla="*/ 1962150 h 4667248"/>
                <a:gd name="connsiteX11" fmla="*/ 1962150 w 3924300"/>
                <a:gd name="connsiteY11" fmla="*/ 0 h 4667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924300" h="4667248">
                  <a:moveTo>
                    <a:pt x="1962150" y="0"/>
                  </a:moveTo>
                  <a:cubicBezTo>
                    <a:pt x="3045816" y="0"/>
                    <a:pt x="3924300" y="878484"/>
                    <a:pt x="3924300" y="1962150"/>
                  </a:cubicBezTo>
                  <a:cubicBezTo>
                    <a:pt x="3924300" y="2233067"/>
                    <a:pt x="3869395" y="2491159"/>
                    <a:pt x="3770105" y="2725908"/>
                  </a:cubicBezTo>
                  <a:cubicBezTo>
                    <a:pt x="3628818" y="3125957"/>
                    <a:pt x="3071514" y="3695985"/>
                    <a:pt x="3076575" y="4362442"/>
                  </a:cubicBezTo>
                  <a:cubicBezTo>
                    <a:pt x="3076575" y="4530782"/>
                    <a:pt x="2940109" y="4667248"/>
                    <a:pt x="2771769" y="4667248"/>
                  </a:cubicBezTo>
                  <a:lnTo>
                    <a:pt x="1152531" y="4667248"/>
                  </a:lnTo>
                  <a:cubicBezTo>
                    <a:pt x="984191" y="4667248"/>
                    <a:pt x="847725" y="4530782"/>
                    <a:pt x="847725" y="4362442"/>
                  </a:cubicBezTo>
                  <a:cubicBezTo>
                    <a:pt x="870101" y="3728807"/>
                    <a:pt x="388106" y="3288393"/>
                    <a:pt x="165554" y="2765883"/>
                  </a:cubicBezTo>
                  <a:lnTo>
                    <a:pt x="172070" y="2763013"/>
                  </a:lnTo>
                  <a:lnTo>
                    <a:pt x="154196" y="2725908"/>
                  </a:lnTo>
                  <a:cubicBezTo>
                    <a:pt x="54905" y="2491159"/>
                    <a:pt x="0" y="2233067"/>
                    <a:pt x="0" y="1962150"/>
                  </a:cubicBezTo>
                  <a:cubicBezTo>
                    <a:pt x="0" y="878484"/>
                    <a:pt x="878484" y="0"/>
                    <a:pt x="1962150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chemeClr val="bg1"/>
                </a:gs>
                <a:gs pos="0">
                  <a:srgbClr val="E2E2E2"/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7" name="圆角矩形 16"/>
            <p:cNvSpPr/>
            <p:nvPr/>
          </p:nvSpPr>
          <p:spPr>
            <a:xfrm>
              <a:off x="3710112" y="4705663"/>
              <a:ext cx="1788888" cy="32661"/>
            </a:xfrm>
            <a:prstGeom prst="roundRect">
              <a:avLst>
                <a:gd name="adj" fmla="val 50000"/>
              </a:avLst>
            </a:prstGeom>
            <a:gradFill>
              <a:gsLst>
                <a:gs pos="100000">
                  <a:schemeClr val="bg1">
                    <a:lumMod val="50000"/>
                  </a:schemeClr>
                </a:gs>
                <a:gs pos="51500">
                  <a:schemeClr val="bg1">
                    <a:lumMod val="85000"/>
                  </a:schemeClr>
                </a:gs>
                <a:gs pos="300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8" name="圆角矩形 17"/>
            <p:cNvSpPr/>
            <p:nvPr/>
          </p:nvSpPr>
          <p:spPr>
            <a:xfrm rot="21300000">
              <a:off x="3667322" y="4909817"/>
              <a:ext cx="1831730" cy="78827"/>
            </a:xfrm>
            <a:prstGeom prst="roundRect">
              <a:avLst>
                <a:gd name="adj" fmla="val 50000"/>
              </a:avLst>
            </a:prstGeom>
            <a:gradFill>
              <a:gsLst>
                <a:gs pos="10000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" name="圆角矩形 18"/>
            <p:cNvSpPr/>
            <p:nvPr/>
          </p:nvSpPr>
          <p:spPr>
            <a:xfrm rot="21300000">
              <a:off x="3667322" y="5069954"/>
              <a:ext cx="1831730" cy="78826"/>
            </a:xfrm>
            <a:prstGeom prst="roundRect">
              <a:avLst>
                <a:gd name="adj" fmla="val 50000"/>
              </a:avLst>
            </a:prstGeom>
            <a:gradFill>
              <a:gsLst>
                <a:gs pos="10000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0" name="圆角矩形 19"/>
            <p:cNvSpPr/>
            <p:nvPr/>
          </p:nvSpPr>
          <p:spPr>
            <a:xfrm rot="21300000">
              <a:off x="3667322" y="5236631"/>
              <a:ext cx="1831730" cy="78827"/>
            </a:xfrm>
            <a:prstGeom prst="roundRect">
              <a:avLst>
                <a:gd name="adj" fmla="val 50000"/>
              </a:avLst>
            </a:prstGeom>
            <a:gradFill>
              <a:gsLst>
                <a:gs pos="10000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1" name="圆角矩形 20"/>
            <p:cNvSpPr/>
            <p:nvPr/>
          </p:nvSpPr>
          <p:spPr>
            <a:xfrm rot="21300000">
              <a:off x="3667322" y="5405447"/>
              <a:ext cx="1831730" cy="78827"/>
            </a:xfrm>
            <a:prstGeom prst="roundRect">
              <a:avLst>
                <a:gd name="adj" fmla="val 50000"/>
              </a:avLst>
            </a:prstGeom>
            <a:gradFill>
              <a:gsLst>
                <a:gs pos="10000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2" name="圆角矩形 21"/>
            <p:cNvSpPr/>
            <p:nvPr/>
          </p:nvSpPr>
          <p:spPr>
            <a:xfrm rot="21300000">
              <a:off x="3667322" y="5540786"/>
              <a:ext cx="1831730" cy="82844"/>
            </a:xfrm>
            <a:prstGeom prst="roundRect">
              <a:avLst>
                <a:gd name="adj" fmla="val 50000"/>
              </a:avLst>
            </a:prstGeom>
            <a:gradFill>
              <a:gsLst>
                <a:gs pos="10000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3" name="圆角矩形 22"/>
            <p:cNvSpPr/>
            <p:nvPr/>
          </p:nvSpPr>
          <p:spPr>
            <a:xfrm>
              <a:off x="4009766" y="5932936"/>
              <a:ext cx="1178587" cy="35135"/>
            </a:xfrm>
            <a:prstGeom prst="roundRect">
              <a:avLst>
                <a:gd name="adj" fmla="val 13637"/>
              </a:avLst>
            </a:prstGeom>
            <a:gradFill>
              <a:gsLst>
                <a:gs pos="78000">
                  <a:schemeClr val="bg1"/>
                </a:gs>
                <a:gs pos="5300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50000"/>
                  </a:schemeClr>
                </a:gs>
                <a:gs pos="23000">
                  <a:schemeClr val="bg1"/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4" name="圆角矩形 23"/>
            <p:cNvSpPr/>
            <p:nvPr/>
          </p:nvSpPr>
          <p:spPr>
            <a:xfrm>
              <a:off x="4201537" y="6135967"/>
              <a:ext cx="776005" cy="16226"/>
            </a:xfrm>
            <a:prstGeom prst="roundRect">
              <a:avLst>
                <a:gd name="adj" fmla="val 13637"/>
              </a:avLst>
            </a:prstGeom>
            <a:gradFill>
              <a:gsLst>
                <a:gs pos="78000">
                  <a:schemeClr val="bg1"/>
                </a:gs>
                <a:gs pos="5300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lumMod val="50000"/>
                  </a:schemeClr>
                </a:gs>
                <a:gs pos="23000">
                  <a:schemeClr val="bg1"/>
                </a:gs>
                <a:gs pos="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1092354" y="2860933"/>
            <a:ext cx="564607" cy="1617818"/>
            <a:chOff x="3348370" y="2805283"/>
            <a:chExt cx="591700" cy="1695450"/>
          </a:xfrm>
          <a:solidFill>
            <a:srgbClr val="01ACBE"/>
          </a:solidFill>
        </p:grpSpPr>
        <p:sp>
          <p:nvSpPr>
            <p:cNvPr id="26" name="圆角矩形 25"/>
            <p:cNvSpPr/>
            <p:nvPr/>
          </p:nvSpPr>
          <p:spPr>
            <a:xfrm>
              <a:off x="3730153" y="3548233"/>
              <a:ext cx="209917" cy="9525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  <p:sp>
          <p:nvSpPr>
            <p:cNvPr id="27" name="圆角矩形 26"/>
            <p:cNvSpPr/>
            <p:nvPr/>
          </p:nvSpPr>
          <p:spPr>
            <a:xfrm>
              <a:off x="3348370" y="2805283"/>
              <a:ext cx="209917" cy="9525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  <p:sp>
          <p:nvSpPr>
            <p:cNvPr id="28" name="圆角矩形 27"/>
            <p:cNvSpPr/>
            <p:nvPr/>
          </p:nvSpPr>
          <p:spPr>
            <a:xfrm rot="5400000">
              <a:off x="3546585" y="3364483"/>
              <a:ext cx="209917" cy="577053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 flipH="1">
            <a:off x="1931038" y="2860933"/>
            <a:ext cx="564607" cy="1617818"/>
            <a:chOff x="3348370" y="2805283"/>
            <a:chExt cx="591700" cy="1695450"/>
          </a:xfrm>
          <a:solidFill>
            <a:srgbClr val="E87071"/>
          </a:solidFill>
        </p:grpSpPr>
        <p:sp>
          <p:nvSpPr>
            <p:cNvPr id="30" name="圆角矩形 29"/>
            <p:cNvSpPr/>
            <p:nvPr/>
          </p:nvSpPr>
          <p:spPr>
            <a:xfrm>
              <a:off x="3730153" y="3548233"/>
              <a:ext cx="209917" cy="95250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  <p:sp>
          <p:nvSpPr>
            <p:cNvPr id="31" name="圆角矩形 30"/>
            <p:cNvSpPr/>
            <p:nvPr/>
          </p:nvSpPr>
          <p:spPr>
            <a:xfrm>
              <a:off x="3348370" y="2805283"/>
              <a:ext cx="209917" cy="95250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  <p:sp>
          <p:nvSpPr>
            <p:cNvPr id="32" name="圆角矩形 31"/>
            <p:cNvSpPr/>
            <p:nvPr/>
          </p:nvSpPr>
          <p:spPr>
            <a:xfrm rot="5400000">
              <a:off x="3546585" y="3364483"/>
              <a:ext cx="209917" cy="577053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srgbClr val="C00000"/>
                </a:solidFill>
                <a:ea typeface="Arial Unicode MS" panose="020B0604020202020204" pitchFamily="34" charset="-122"/>
              </a:endParaRPr>
            </a:p>
          </p:txBody>
        </p:sp>
      </p:grpSp>
      <p:sp>
        <p:nvSpPr>
          <p:cNvPr id="33" name="圆角矩形 32"/>
          <p:cNvSpPr/>
          <p:nvPr/>
        </p:nvSpPr>
        <p:spPr>
          <a:xfrm flipH="1">
            <a:off x="1694084" y="2152651"/>
            <a:ext cx="200025" cy="2322513"/>
          </a:xfrm>
          <a:prstGeom prst="roundRect">
            <a:avLst>
              <a:gd name="adj" fmla="val 37900"/>
            </a:avLst>
          </a:prstGeom>
          <a:solidFill>
            <a:srgbClr val="FFB8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098">
              <a:ea typeface="Arial Unicode MS" panose="020B0604020202020204" pitchFamily="34" charset="-122"/>
            </a:endParaRPr>
          </a:p>
        </p:txBody>
      </p:sp>
      <p:grpSp>
        <p:nvGrpSpPr>
          <p:cNvPr id="34" name="组合 33"/>
          <p:cNvGrpSpPr>
            <a:grpSpLocks/>
          </p:cNvGrpSpPr>
          <p:nvPr/>
        </p:nvGrpSpPr>
        <p:grpSpPr bwMode="auto">
          <a:xfrm>
            <a:off x="1538509" y="3052764"/>
            <a:ext cx="492125" cy="492125"/>
            <a:chOff x="5713733" y="1926481"/>
            <a:chExt cx="754938" cy="754938"/>
          </a:xfrm>
        </p:grpSpPr>
        <p:sp>
          <p:nvSpPr>
            <p:cNvPr id="35" name="椭圆 34"/>
            <p:cNvSpPr/>
            <p:nvPr/>
          </p:nvSpPr>
          <p:spPr>
            <a:xfrm>
              <a:off x="5713733" y="1926481"/>
              <a:ext cx="754938" cy="754938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101600" dist="508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  <p:sp>
          <p:nvSpPr>
            <p:cNvPr id="36" name="椭圆 35"/>
            <p:cNvSpPr/>
            <p:nvPr/>
          </p:nvSpPr>
          <p:spPr>
            <a:xfrm>
              <a:off x="5832863" y="2045611"/>
              <a:ext cx="516678" cy="516678"/>
            </a:xfrm>
            <a:prstGeom prst="ellipse">
              <a:avLst/>
            </a:prstGeom>
            <a:solidFill>
              <a:srgbClr val="FFB850"/>
            </a:solidFill>
            <a:ln w="19050"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2700000" scaled="1"/>
                <a:tileRect/>
              </a:gradFill>
            </a:ln>
            <a:effectLst>
              <a:innerShdw blurRad="50800" dist="25400" dir="13500000">
                <a:prstClr val="black">
                  <a:alpha val="4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</p:grpSp>
      <p:grpSp>
        <p:nvGrpSpPr>
          <p:cNvPr id="37" name="组合 36"/>
          <p:cNvGrpSpPr>
            <a:grpSpLocks/>
          </p:cNvGrpSpPr>
          <p:nvPr/>
        </p:nvGrpSpPr>
        <p:grpSpPr bwMode="auto">
          <a:xfrm>
            <a:off x="1424222" y="1966914"/>
            <a:ext cx="720725" cy="719137"/>
            <a:chOff x="5647060" y="1134041"/>
            <a:chExt cx="886610" cy="886610"/>
          </a:xfrm>
        </p:grpSpPr>
        <p:grpSp>
          <p:nvGrpSpPr>
            <p:cNvPr id="29725" name="组合 37"/>
            <p:cNvGrpSpPr>
              <a:grpSpLocks/>
            </p:cNvGrpSpPr>
            <p:nvPr/>
          </p:nvGrpSpPr>
          <p:grpSpPr bwMode="auto">
            <a:xfrm>
              <a:off x="5647060" y="1134041"/>
              <a:ext cx="886610" cy="886610"/>
              <a:chOff x="5713733" y="1926481"/>
              <a:chExt cx="754938" cy="754938"/>
            </a:xfrm>
          </p:grpSpPr>
          <p:sp>
            <p:nvSpPr>
              <p:cNvPr id="40" name="椭圆 39"/>
              <p:cNvSpPr/>
              <p:nvPr/>
            </p:nvSpPr>
            <p:spPr>
              <a:xfrm>
                <a:off x="5713733" y="1926481"/>
                <a:ext cx="754938" cy="754938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101600" dist="50800" dir="2700000" algn="tl" rotWithShape="0">
                  <a:prstClr val="black">
                    <a:alpha val="3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  <p:sp>
            <p:nvSpPr>
              <p:cNvPr id="41" name="椭圆 40"/>
              <p:cNvSpPr/>
              <p:nvPr/>
            </p:nvSpPr>
            <p:spPr>
              <a:xfrm>
                <a:off x="5832863" y="2045611"/>
                <a:ext cx="516678" cy="516678"/>
              </a:xfrm>
              <a:prstGeom prst="ellipse">
                <a:avLst/>
              </a:prstGeom>
              <a:solidFill>
                <a:srgbClr val="FFB850"/>
              </a:solidFill>
              <a:ln w="19050">
                <a:gradFill flip="none" rotWithShape="1">
                  <a:gsLst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  <a:tileRect/>
                </a:gradFill>
              </a:ln>
              <a:effectLst>
                <a:innerShdw blurRad="50800" dist="25400" dir="13500000">
                  <a:prstClr val="black">
                    <a:alpha val="43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</p:grpSp>
        <p:sp>
          <p:nvSpPr>
            <p:cNvPr id="39" name="Freeform 47"/>
            <p:cNvSpPr>
              <a:spLocks/>
            </p:cNvSpPr>
            <p:nvPr/>
          </p:nvSpPr>
          <p:spPr bwMode="auto">
            <a:xfrm>
              <a:off x="5928276" y="1372819"/>
              <a:ext cx="331991" cy="411012"/>
            </a:xfrm>
            <a:custGeom>
              <a:avLst/>
              <a:gdLst>
                <a:gd name="T0" fmla="*/ 157 w 314"/>
                <a:gd name="T1" fmla="*/ 0 h 386"/>
                <a:gd name="T2" fmla="*/ 68 w 314"/>
                <a:gd name="T3" fmla="*/ 89 h 386"/>
                <a:gd name="T4" fmla="*/ 127 w 314"/>
                <a:gd name="T5" fmla="*/ 172 h 386"/>
                <a:gd name="T6" fmla="*/ 103 w 314"/>
                <a:gd name="T7" fmla="*/ 172 h 386"/>
                <a:gd name="T8" fmla="*/ 16 w 314"/>
                <a:gd name="T9" fmla="*/ 320 h 386"/>
                <a:gd name="T10" fmla="*/ 28 w 314"/>
                <a:gd name="T11" fmla="*/ 386 h 386"/>
                <a:gd name="T12" fmla="*/ 132 w 314"/>
                <a:gd name="T13" fmla="*/ 386 h 386"/>
                <a:gd name="T14" fmla="*/ 154 w 314"/>
                <a:gd name="T15" fmla="*/ 203 h 386"/>
                <a:gd name="T16" fmla="*/ 132 w 314"/>
                <a:gd name="T17" fmla="*/ 180 h 386"/>
                <a:gd name="T18" fmla="*/ 182 w 314"/>
                <a:gd name="T19" fmla="*/ 180 h 386"/>
                <a:gd name="T20" fmla="*/ 160 w 314"/>
                <a:gd name="T21" fmla="*/ 203 h 386"/>
                <a:gd name="T22" fmla="*/ 182 w 314"/>
                <a:gd name="T23" fmla="*/ 386 h 386"/>
                <a:gd name="T24" fmla="*/ 286 w 314"/>
                <a:gd name="T25" fmla="*/ 386 h 386"/>
                <a:gd name="T26" fmla="*/ 298 w 314"/>
                <a:gd name="T27" fmla="*/ 320 h 386"/>
                <a:gd name="T28" fmla="*/ 211 w 314"/>
                <a:gd name="T29" fmla="*/ 172 h 386"/>
                <a:gd name="T30" fmla="*/ 187 w 314"/>
                <a:gd name="T31" fmla="*/ 172 h 386"/>
                <a:gd name="T32" fmla="*/ 246 w 314"/>
                <a:gd name="T33" fmla="*/ 89 h 386"/>
                <a:gd name="T34" fmla="*/ 157 w 314"/>
                <a:gd name="T35" fmla="*/ 0 h 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14" h="386">
                  <a:moveTo>
                    <a:pt x="157" y="0"/>
                  </a:moveTo>
                  <a:cubicBezTo>
                    <a:pt x="108" y="0"/>
                    <a:pt x="68" y="40"/>
                    <a:pt x="68" y="89"/>
                  </a:cubicBezTo>
                  <a:cubicBezTo>
                    <a:pt x="68" y="127"/>
                    <a:pt x="93" y="160"/>
                    <a:pt x="127" y="172"/>
                  </a:cubicBezTo>
                  <a:cubicBezTo>
                    <a:pt x="103" y="172"/>
                    <a:pt x="103" y="172"/>
                    <a:pt x="103" y="172"/>
                  </a:cubicBezTo>
                  <a:cubicBezTo>
                    <a:pt x="55" y="172"/>
                    <a:pt x="26" y="291"/>
                    <a:pt x="16" y="320"/>
                  </a:cubicBezTo>
                  <a:cubicBezTo>
                    <a:pt x="0" y="363"/>
                    <a:pt x="28" y="386"/>
                    <a:pt x="28" y="386"/>
                  </a:cubicBezTo>
                  <a:cubicBezTo>
                    <a:pt x="132" y="386"/>
                    <a:pt x="132" y="386"/>
                    <a:pt x="132" y="386"/>
                  </a:cubicBezTo>
                  <a:cubicBezTo>
                    <a:pt x="154" y="203"/>
                    <a:pt x="154" y="203"/>
                    <a:pt x="154" y="203"/>
                  </a:cubicBezTo>
                  <a:cubicBezTo>
                    <a:pt x="132" y="180"/>
                    <a:pt x="132" y="180"/>
                    <a:pt x="132" y="180"/>
                  </a:cubicBezTo>
                  <a:cubicBezTo>
                    <a:pt x="182" y="180"/>
                    <a:pt x="182" y="180"/>
                    <a:pt x="182" y="180"/>
                  </a:cubicBezTo>
                  <a:cubicBezTo>
                    <a:pt x="160" y="203"/>
                    <a:pt x="160" y="203"/>
                    <a:pt x="160" y="203"/>
                  </a:cubicBezTo>
                  <a:cubicBezTo>
                    <a:pt x="182" y="386"/>
                    <a:pt x="182" y="386"/>
                    <a:pt x="182" y="386"/>
                  </a:cubicBezTo>
                  <a:cubicBezTo>
                    <a:pt x="286" y="386"/>
                    <a:pt x="286" y="386"/>
                    <a:pt x="286" y="386"/>
                  </a:cubicBezTo>
                  <a:cubicBezTo>
                    <a:pt x="286" y="386"/>
                    <a:pt x="314" y="363"/>
                    <a:pt x="298" y="320"/>
                  </a:cubicBezTo>
                  <a:cubicBezTo>
                    <a:pt x="288" y="291"/>
                    <a:pt x="259" y="172"/>
                    <a:pt x="211" y="172"/>
                  </a:cubicBezTo>
                  <a:cubicBezTo>
                    <a:pt x="187" y="172"/>
                    <a:pt x="187" y="172"/>
                    <a:pt x="187" y="172"/>
                  </a:cubicBezTo>
                  <a:cubicBezTo>
                    <a:pt x="221" y="160"/>
                    <a:pt x="246" y="127"/>
                    <a:pt x="246" y="89"/>
                  </a:cubicBezTo>
                  <a:cubicBezTo>
                    <a:pt x="246" y="40"/>
                    <a:pt x="206" y="0"/>
                    <a:pt x="157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lIns="74295" tIns="37148" rIns="74295" bIns="37148"/>
            <a:lstStyle/>
            <a:p>
              <a:pPr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</p:grpSp>
      <p:grpSp>
        <p:nvGrpSpPr>
          <p:cNvPr id="42" name="组合 41"/>
          <p:cNvGrpSpPr>
            <a:grpSpLocks/>
          </p:cNvGrpSpPr>
          <p:nvPr/>
        </p:nvGrpSpPr>
        <p:grpSpPr bwMode="auto">
          <a:xfrm>
            <a:off x="832072" y="2520951"/>
            <a:ext cx="720725" cy="720725"/>
            <a:chOff x="4917788" y="1817222"/>
            <a:chExt cx="886610" cy="886610"/>
          </a:xfrm>
        </p:grpSpPr>
        <p:grpSp>
          <p:nvGrpSpPr>
            <p:cNvPr id="29719" name="组合 48"/>
            <p:cNvGrpSpPr>
              <a:grpSpLocks/>
            </p:cNvGrpSpPr>
            <p:nvPr/>
          </p:nvGrpSpPr>
          <p:grpSpPr bwMode="auto">
            <a:xfrm>
              <a:off x="4917788" y="1817222"/>
              <a:ext cx="886610" cy="886610"/>
              <a:chOff x="5713733" y="1926481"/>
              <a:chExt cx="754938" cy="754938"/>
            </a:xfrm>
          </p:grpSpPr>
          <p:sp>
            <p:nvSpPr>
              <p:cNvPr id="55" name="椭圆 54"/>
              <p:cNvSpPr/>
              <p:nvPr/>
            </p:nvSpPr>
            <p:spPr>
              <a:xfrm>
                <a:off x="5713733" y="1926481"/>
                <a:ext cx="754938" cy="754938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101600" dist="50800" dir="2700000" algn="tl" rotWithShape="0">
                  <a:prstClr val="black">
                    <a:alpha val="3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  <p:sp>
            <p:nvSpPr>
              <p:cNvPr id="56" name="椭圆 55"/>
              <p:cNvSpPr/>
              <p:nvPr/>
            </p:nvSpPr>
            <p:spPr>
              <a:xfrm>
                <a:off x="5832863" y="2045611"/>
                <a:ext cx="516678" cy="516678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19050">
                <a:gradFill flip="none" rotWithShape="1">
                  <a:gsLst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  <a:tileRect/>
                </a:gradFill>
              </a:ln>
              <a:effectLst>
                <a:innerShdw blurRad="50800" dist="25400" dir="13500000">
                  <a:prstClr val="black">
                    <a:alpha val="43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</p:grpSp>
        <p:grpSp>
          <p:nvGrpSpPr>
            <p:cNvPr id="50" name="Group 36"/>
            <p:cNvGrpSpPr>
              <a:grpSpLocks noChangeAspect="1"/>
            </p:cNvGrpSpPr>
            <p:nvPr/>
          </p:nvGrpSpPr>
          <p:grpSpPr bwMode="auto">
            <a:xfrm>
              <a:off x="5185318" y="2121334"/>
              <a:ext cx="356431" cy="307860"/>
              <a:chOff x="3321" y="1710"/>
              <a:chExt cx="1042" cy="900"/>
            </a:xfrm>
            <a:solidFill>
              <a:schemeClr val="bg1"/>
            </a:solidFill>
          </p:grpSpPr>
          <p:sp>
            <p:nvSpPr>
              <p:cNvPr id="51" name="Freeform 37"/>
              <p:cNvSpPr>
                <a:spLocks noEditPoints="1"/>
              </p:cNvSpPr>
              <p:nvPr/>
            </p:nvSpPr>
            <p:spPr bwMode="auto">
              <a:xfrm>
                <a:off x="3321" y="1710"/>
                <a:ext cx="1042" cy="745"/>
              </a:xfrm>
              <a:custGeom>
                <a:avLst/>
                <a:gdLst>
                  <a:gd name="T0" fmla="*/ 37 w 438"/>
                  <a:gd name="T1" fmla="*/ 255 h 313"/>
                  <a:gd name="T2" fmla="*/ 20 w 438"/>
                  <a:gd name="T3" fmla="*/ 237 h 313"/>
                  <a:gd name="T4" fmla="*/ 20 w 438"/>
                  <a:gd name="T5" fmla="*/ 42 h 313"/>
                  <a:gd name="T6" fmla="*/ 37 w 438"/>
                  <a:gd name="T7" fmla="*/ 25 h 313"/>
                  <a:gd name="T8" fmla="*/ 401 w 438"/>
                  <a:gd name="T9" fmla="*/ 25 h 313"/>
                  <a:gd name="T10" fmla="*/ 418 w 438"/>
                  <a:gd name="T11" fmla="*/ 42 h 313"/>
                  <a:gd name="T12" fmla="*/ 418 w 438"/>
                  <a:gd name="T13" fmla="*/ 237 h 313"/>
                  <a:gd name="T14" fmla="*/ 401 w 438"/>
                  <a:gd name="T15" fmla="*/ 255 h 313"/>
                  <a:gd name="T16" fmla="*/ 37 w 438"/>
                  <a:gd name="T17" fmla="*/ 255 h 313"/>
                  <a:gd name="T18" fmla="*/ 424 w 438"/>
                  <a:gd name="T19" fmla="*/ 0 h 313"/>
                  <a:gd name="T20" fmla="*/ 14 w 438"/>
                  <a:gd name="T21" fmla="*/ 0 h 313"/>
                  <a:gd name="T22" fmla="*/ 0 w 438"/>
                  <a:gd name="T23" fmla="*/ 14 h 313"/>
                  <a:gd name="T24" fmla="*/ 0 w 438"/>
                  <a:gd name="T25" fmla="*/ 298 h 313"/>
                  <a:gd name="T26" fmla="*/ 14 w 438"/>
                  <a:gd name="T27" fmla="*/ 313 h 313"/>
                  <a:gd name="T28" fmla="*/ 424 w 438"/>
                  <a:gd name="T29" fmla="*/ 313 h 313"/>
                  <a:gd name="T30" fmla="*/ 438 w 438"/>
                  <a:gd name="T31" fmla="*/ 298 h 313"/>
                  <a:gd name="T32" fmla="*/ 438 w 438"/>
                  <a:gd name="T33" fmla="*/ 14 h 313"/>
                  <a:gd name="T34" fmla="*/ 424 w 438"/>
                  <a:gd name="T35" fmla="*/ 0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38" h="313">
                    <a:moveTo>
                      <a:pt x="37" y="255"/>
                    </a:moveTo>
                    <a:cubicBezTo>
                      <a:pt x="28" y="255"/>
                      <a:pt x="20" y="247"/>
                      <a:pt x="20" y="237"/>
                    </a:cubicBezTo>
                    <a:cubicBezTo>
                      <a:pt x="20" y="42"/>
                      <a:pt x="20" y="42"/>
                      <a:pt x="20" y="42"/>
                    </a:cubicBezTo>
                    <a:cubicBezTo>
                      <a:pt x="20" y="33"/>
                      <a:pt x="28" y="25"/>
                      <a:pt x="37" y="25"/>
                    </a:cubicBezTo>
                    <a:cubicBezTo>
                      <a:pt x="401" y="25"/>
                      <a:pt x="401" y="25"/>
                      <a:pt x="401" y="25"/>
                    </a:cubicBezTo>
                    <a:cubicBezTo>
                      <a:pt x="410" y="25"/>
                      <a:pt x="418" y="33"/>
                      <a:pt x="418" y="42"/>
                    </a:cubicBezTo>
                    <a:cubicBezTo>
                      <a:pt x="418" y="237"/>
                      <a:pt x="418" y="237"/>
                      <a:pt x="418" y="237"/>
                    </a:cubicBezTo>
                    <a:cubicBezTo>
                      <a:pt x="418" y="247"/>
                      <a:pt x="410" y="255"/>
                      <a:pt x="401" y="255"/>
                    </a:cubicBezTo>
                    <a:cubicBezTo>
                      <a:pt x="37" y="255"/>
                      <a:pt x="37" y="255"/>
                      <a:pt x="37" y="255"/>
                    </a:cubicBezTo>
                    <a:moveTo>
                      <a:pt x="424" y="0"/>
                    </a:moveTo>
                    <a:cubicBezTo>
                      <a:pt x="14" y="0"/>
                      <a:pt x="14" y="0"/>
                      <a:pt x="14" y="0"/>
                    </a:cubicBezTo>
                    <a:cubicBezTo>
                      <a:pt x="6" y="0"/>
                      <a:pt x="0" y="6"/>
                      <a:pt x="0" y="14"/>
                    </a:cubicBezTo>
                    <a:cubicBezTo>
                      <a:pt x="0" y="298"/>
                      <a:pt x="0" y="298"/>
                      <a:pt x="0" y="298"/>
                    </a:cubicBezTo>
                    <a:cubicBezTo>
                      <a:pt x="0" y="306"/>
                      <a:pt x="6" y="313"/>
                      <a:pt x="14" y="313"/>
                    </a:cubicBezTo>
                    <a:cubicBezTo>
                      <a:pt x="424" y="313"/>
                      <a:pt x="424" y="313"/>
                      <a:pt x="424" y="313"/>
                    </a:cubicBezTo>
                    <a:cubicBezTo>
                      <a:pt x="432" y="313"/>
                      <a:pt x="438" y="306"/>
                      <a:pt x="438" y="298"/>
                    </a:cubicBezTo>
                    <a:cubicBezTo>
                      <a:pt x="438" y="14"/>
                      <a:pt x="438" y="14"/>
                      <a:pt x="438" y="14"/>
                    </a:cubicBezTo>
                    <a:cubicBezTo>
                      <a:pt x="438" y="6"/>
                      <a:pt x="432" y="0"/>
                      <a:pt x="424" y="0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74295" tIns="37148" rIns="74295" bIns="37148"/>
              <a:lstStyle/>
              <a:p>
                <a:pPr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  <p:sp>
            <p:nvSpPr>
              <p:cNvPr id="52" name="Rectangle 38"/>
              <p:cNvSpPr>
                <a:spLocks noChangeArrowheads="1"/>
              </p:cNvSpPr>
              <p:nvPr/>
            </p:nvSpPr>
            <p:spPr bwMode="auto">
              <a:xfrm>
                <a:off x="3716" y="2465"/>
                <a:ext cx="252" cy="9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37148" rIns="74295" bIns="37148"/>
              <a:lstStyle/>
              <a:p>
                <a:pPr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  <p:sp>
            <p:nvSpPr>
              <p:cNvPr id="53" name="Rectangle 40"/>
              <p:cNvSpPr>
                <a:spLocks noChangeArrowheads="1"/>
              </p:cNvSpPr>
              <p:nvPr/>
            </p:nvSpPr>
            <p:spPr bwMode="auto">
              <a:xfrm>
                <a:off x="3595" y="2570"/>
                <a:ext cx="495" cy="4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74295" tIns="37148" rIns="74295" bIns="37148"/>
              <a:lstStyle/>
              <a:p>
                <a:pPr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  <p:sp>
            <p:nvSpPr>
              <p:cNvPr id="54" name="Freeform 42"/>
              <p:cNvSpPr>
                <a:spLocks/>
              </p:cNvSpPr>
              <p:nvPr/>
            </p:nvSpPr>
            <p:spPr bwMode="auto">
              <a:xfrm>
                <a:off x="3433" y="1853"/>
                <a:ext cx="771" cy="400"/>
              </a:xfrm>
              <a:custGeom>
                <a:avLst/>
                <a:gdLst>
                  <a:gd name="T0" fmla="*/ 761 w 771"/>
                  <a:gd name="T1" fmla="*/ 0 h 400"/>
                  <a:gd name="T2" fmla="*/ 657 w 771"/>
                  <a:gd name="T3" fmla="*/ 9 h 400"/>
                  <a:gd name="T4" fmla="*/ 697 w 771"/>
                  <a:gd name="T5" fmla="*/ 43 h 400"/>
                  <a:gd name="T6" fmla="*/ 557 w 771"/>
                  <a:gd name="T7" fmla="*/ 212 h 400"/>
                  <a:gd name="T8" fmla="*/ 419 w 771"/>
                  <a:gd name="T9" fmla="*/ 105 h 400"/>
                  <a:gd name="T10" fmla="*/ 286 w 771"/>
                  <a:gd name="T11" fmla="*/ 278 h 400"/>
                  <a:gd name="T12" fmla="*/ 152 w 771"/>
                  <a:gd name="T13" fmla="*/ 190 h 400"/>
                  <a:gd name="T14" fmla="*/ 0 w 771"/>
                  <a:gd name="T15" fmla="*/ 369 h 400"/>
                  <a:gd name="T16" fmla="*/ 36 w 771"/>
                  <a:gd name="T17" fmla="*/ 400 h 400"/>
                  <a:gd name="T18" fmla="*/ 162 w 771"/>
                  <a:gd name="T19" fmla="*/ 252 h 400"/>
                  <a:gd name="T20" fmla="*/ 298 w 771"/>
                  <a:gd name="T21" fmla="*/ 343 h 400"/>
                  <a:gd name="T22" fmla="*/ 428 w 771"/>
                  <a:gd name="T23" fmla="*/ 171 h 400"/>
                  <a:gd name="T24" fmla="*/ 564 w 771"/>
                  <a:gd name="T25" fmla="*/ 278 h 400"/>
                  <a:gd name="T26" fmla="*/ 733 w 771"/>
                  <a:gd name="T27" fmla="*/ 71 h 400"/>
                  <a:gd name="T28" fmla="*/ 771 w 771"/>
                  <a:gd name="T29" fmla="*/ 105 h 400"/>
                  <a:gd name="T30" fmla="*/ 761 w 771"/>
                  <a:gd name="T31" fmla="*/ 0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71" h="400">
                    <a:moveTo>
                      <a:pt x="761" y="0"/>
                    </a:moveTo>
                    <a:lnTo>
                      <a:pt x="657" y="9"/>
                    </a:lnTo>
                    <a:lnTo>
                      <a:pt x="697" y="43"/>
                    </a:lnTo>
                    <a:lnTo>
                      <a:pt x="557" y="212"/>
                    </a:lnTo>
                    <a:lnTo>
                      <a:pt x="419" y="105"/>
                    </a:lnTo>
                    <a:lnTo>
                      <a:pt x="286" y="278"/>
                    </a:lnTo>
                    <a:lnTo>
                      <a:pt x="152" y="190"/>
                    </a:lnTo>
                    <a:lnTo>
                      <a:pt x="0" y="369"/>
                    </a:lnTo>
                    <a:lnTo>
                      <a:pt x="36" y="400"/>
                    </a:lnTo>
                    <a:lnTo>
                      <a:pt x="162" y="252"/>
                    </a:lnTo>
                    <a:lnTo>
                      <a:pt x="298" y="343"/>
                    </a:lnTo>
                    <a:lnTo>
                      <a:pt x="428" y="171"/>
                    </a:lnTo>
                    <a:lnTo>
                      <a:pt x="564" y="278"/>
                    </a:lnTo>
                    <a:lnTo>
                      <a:pt x="733" y="71"/>
                    </a:lnTo>
                    <a:lnTo>
                      <a:pt x="771" y="105"/>
                    </a:lnTo>
                    <a:lnTo>
                      <a:pt x="761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74295" tIns="37148" rIns="74295" bIns="37148"/>
              <a:lstStyle/>
              <a:p>
                <a:pPr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</p:grpSp>
      </p:grpSp>
      <p:grpSp>
        <p:nvGrpSpPr>
          <p:cNvPr id="57" name="组合 56"/>
          <p:cNvGrpSpPr>
            <a:grpSpLocks/>
          </p:cNvGrpSpPr>
          <p:nvPr/>
        </p:nvGrpSpPr>
        <p:grpSpPr bwMode="auto">
          <a:xfrm>
            <a:off x="2030634" y="2520951"/>
            <a:ext cx="720725" cy="720725"/>
            <a:chOff x="6393667" y="1817222"/>
            <a:chExt cx="886610" cy="886610"/>
          </a:xfrm>
        </p:grpSpPr>
        <p:grpSp>
          <p:nvGrpSpPr>
            <p:cNvPr id="29713" name="组合 57"/>
            <p:cNvGrpSpPr>
              <a:grpSpLocks/>
            </p:cNvGrpSpPr>
            <p:nvPr/>
          </p:nvGrpSpPr>
          <p:grpSpPr bwMode="auto">
            <a:xfrm>
              <a:off x="6393667" y="1817222"/>
              <a:ext cx="886610" cy="886610"/>
              <a:chOff x="5713733" y="1926481"/>
              <a:chExt cx="754938" cy="754938"/>
            </a:xfrm>
          </p:grpSpPr>
          <p:sp>
            <p:nvSpPr>
              <p:cNvPr id="60" name="椭圆 59"/>
              <p:cNvSpPr/>
              <p:nvPr/>
            </p:nvSpPr>
            <p:spPr>
              <a:xfrm>
                <a:off x="5713733" y="1926481"/>
                <a:ext cx="754938" cy="754938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101600" dist="50800" dir="2700000" algn="tl" rotWithShape="0">
                  <a:prstClr val="black">
                    <a:alpha val="3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  <p:sp>
            <p:nvSpPr>
              <p:cNvPr id="61" name="椭圆 60"/>
              <p:cNvSpPr/>
              <p:nvPr/>
            </p:nvSpPr>
            <p:spPr>
              <a:xfrm>
                <a:off x="5832863" y="2045611"/>
                <a:ext cx="516678" cy="516678"/>
              </a:xfrm>
              <a:prstGeom prst="ellipse">
                <a:avLst/>
              </a:prstGeom>
              <a:solidFill>
                <a:srgbClr val="E87071"/>
              </a:solidFill>
              <a:ln w="19050">
                <a:gradFill flip="none" rotWithShape="1">
                  <a:gsLst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  <a:tileRect/>
                </a:gradFill>
              </a:ln>
              <a:effectLst>
                <a:innerShdw blurRad="50800" dist="25400" dir="13500000">
                  <a:prstClr val="black">
                    <a:alpha val="43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sz="1098">
                  <a:ea typeface="Arial Unicode MS" panose="020B0604020202020204" pitchFamily="34" charset="-122"/>
                </a:endParaRPr>
              </a:p>
            </p:txBody>
          </p:sp>
        </p:grpSp>
        <p:sp>
          <p:nvSpPr>
            <p:cNvPr id="59" name="Freeform 57"/>
            <p:cNvSpPr>
              <a:spLocks noEditPoints="1"/>
            </p:cNvSpPr>
            <p:nvPr/>
          </p:nvSpPr>
          <p:spPr bwMode="auto">
            <a:xfrm>
              <a:off x="6657307" y="2071097"/>
              <a:ext cx="384718" cy="384719"/>
            </a:xfrm>
            <a:custGeom>
              <a:avLst/>
              <a:gdLst>
                <a:gd name="T0" fmla="*/ 145 w 437"/>
                <a:gd name="T1" fmla="*/ 119 h 437"/>
                <a:gd name="T2" fmla="*/ 126 w 437"/>
                <a:gd name="T3" fmla="*/ 159 h 437"/>
                <a:gd name="T4" fmla="*/ 197 w 437"/>
                <a:gd name="T5" fmla="*/ 237 h 437"/>
                <a:gd name="T6" fmla="*/ 214 w 437"/>
                <a:gd name="T7" fmla="*/ 245 h 437"/>
                <a:gd name="T8" fmla="*/ 276 w 437"/>
                <a:gd name="T9" fmla="*/ 245 h 437"/>
                <a:gd name="T10" fmla="*/ 276 w 437"/>
                <a:gd name="T11" fmla="*/ 196 h 437"/>
                <a:gd name="T12" fmla="*/ 225 w 437"/>
                <a:gd name="T13" fmla="*/ 196 h 437"/>
                <a:gd name="T14" fmla="*/ 161 w 437"/>
                <a:gd name="T15" fmla="*/ 126 h 437"/>
                <a:gd name="T16" fmla="*/ 145 w 437"/>
                <a:gd name="T17" fmla="*/ 119 h 437"/>
                <a:gd name="T18" fmla="*/ 219 w 437"/>
                <a:gd name="T19" fmla="*/ 388 h 437"/>
                <a:gd name="T20" fmla="*/ 48 w 437"/>
                <a:gd name="T21" fmla="*/ 218 h 437"/>
                <a:gd name="T22" fmla="*/ 219 w 437"/>
                <a:gd name="T23" fmla="*/ 48 h 437"/>
                <a:gd name="T24" fmla="*/ 388 w 437"/>
                <a:gd name="T25" fmla="*/ 218 h 437"/>
                <a:gd name="T26" fmla="*/ 219 w 437"/>
                <a:gd name="T27" fmla="*/ 388 h 437"/>
                <a:gd name="T28" fmla="*/ 219 w 437"/>
                <a:gd name="T29" fmla="*/ 0 h 437"/>
                <a:gd name="T30" fmla="*/ 0 w 437"/>
                <a:gd name="T31" fmla="*/ 218 h 437"/>
                <a:gd name="T32" fmla="*/ 219 w 437"/>
                <a:gd name="T33" fmla="*/ 437 h 437"/>
                <a:gd name="T34" fmla="*/ 437 w 437"/>
                <a:gd name="T35" fmla="*/ 218 h 437"/>
                <a:gd name="T36" fmla="*/ 219 w 437"/>
                <a:gd name="T37" fmla="*/ 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37" h="437">
                  <a:moveTo>
                    <a:pt x="145" y="119"/>
                  </a:moveTo>
                  <a:cubicBezTo>
                    <a:pt x="127" y="119"/>
                    <a:pt x="110" y="142"/>
                    <a:pt x="126" y="159"/>
                  </a:cubicBezTo>
                  <a:cubicBezTo>
                    <a:pt x="197" y="237"/>
                    <a:pt x="197" y="237"/>
                    <a:pt x="197" y="237"/>
                  </a:cubicBezTo>
                  <a:cubicBezTo>
                    <a:pt x="201" y="242"/>
                    <a:pt x="207" y="245"/>
                    <a:pt x="214" y="245"/>
                  </a:cubicBezTo>
                  <a:cubicBezTo>
                    <a:pt x="276" y="245"/>
                    <a:pt x="276" y="245"/>
                    <a:pt x="276" y="245"/>
                  </a:cubicBezTo>
                  <a:cubicBezTo>
                    <a:pt x="306" y="245"/>
                    <a:pt x="309" y="196"/>
                    <a:pt x="276" y="196"/>
                  </a:cubicBezTo>
                  <a:cubicBezTo>
                    <a:pt x="225" y="196"/>
                    <a:pt x="225" y="196"/>
                    <a:pt x="225" y="196"/>
                  </a:cubicBezTo>
                  <a:cubicBezTo>
                    <a:pt x="161" y="126"/>
                    <a:pt x="161" y="126"/>
                    <a:pt x="161" y="126"/>
                  </a:cubicBezTo>
                  <a:cubicBezTo>
                    <a:pt x="156" y="121"/>
                    <a:pt x="151" y="119"/>
                    <a:pt x="145" y="119"/>
                  </a:cubicBezTo>
                  <a:moveTo>
                    <a:pt x="219" y="388"/>
                  </a:moveTo>
                  <a:cubicBezTo>
                    <a:pt x="124" y="388"/>
                    <a:pt x="48" y="312"/>
                    <a:pt x="48" y="218"/>
                  </a:cubicBezTo>
                  <a:cubicBezTo>
                    <a:pt x="48" y="124"/>
                    <a:pt x="124" y="48"/>
                    <a:pt x="219" y="48"/>
                  </a:cubicBezTo>
                  <a:cubicBezTo>
                    <a:pt x="313" y="48"/>
                    <a:pt x="388" y="124"/>
                    <a:pt x="388" y="218"/>
                  </a:cubicBezTo>
                  <a:cubicBezTo>
                    <a:pt x="388" y="312"/>
                    <a:pt x="313" y="388"/>
                    <a:pt x="219" y="388"/>
                  </a:cubicBezTo>
                  <a:moveTo>
                    <a:pt x="219" y="0"/>
                  </a:moveTo>
                  <a:cubicBezTo>
                    <a:pt x="98" y="0"/>
                    <a:pt x="0" y="97"/>
                    <a:pt x="0" y="218"/>
                  </a:cubicBezTo>
                  <a:cubicBezTo>
                    <a:pt x="0" y="339"/>
                    <a:pt x="98" y="437"/>
                    <a:pt x="219" y="437"/>
                  </a:cubicBezTo>
                  <a:cubicBezTo>
                    <a:pt x="339" y="437"/>
                    <a:pt x="437" y="339"/>
                    <a:pt x="437" y="218"/>
                  </a:cubicBezTo>
                  <a:cubicBezTo>
                    <a:pt x="437" y="97"/>
                    <a:pt x="339" y="0"/>
                    <a:pt x="219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lIns="74295" tIns="37148" rIns="74295" bIns="37148"/>
            <a:lstStyle/>
            <a:p>
              <a:pPr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</p:grpSp>
      <p:grpSp>
        <p:nvGrpSpPr>
          <p:cNvPr id="62" name="Group 36"/>
          <p:cNvGrpSpPr>
            <a:grpSpLocks noChangeAspect="1"/>
          </p:cNvGrpSpPr>
          <p:nvPr/>
        </p:nvGrpSpPr>
        <p:grpSpPr bwMode="auto">
          <a:xfrm>
            <a:off x="9081431" y="2680320"/>
            <a:ext cx="385457" cy="332932"/>
            <a:chOff x="3321" y="1710"/>
            <a:chExt cx="1042" cy="900"/>
          </a:xfrm>
          <a:solidFill>
            <a:schemeClr val="bg1"/>
          </a:solidFill>
        </p:grpSpPr>
        <p:sp>
          <p:nvSpPr>
            <p:cNvPr id="63" name="Freeform 37"/>
            <p:cNvSpPr>
              <a:spLocks noEditPoints="1"/>
            </p:cNvSpPr>
            <p:nvPr/>
          </p:nvSpPr>
          <p:spPr bwMode="auto">
            <a:xfrm>
              <a:off x="3321" y="1710"/>
              <a:ext cx="1042" cy="745"/>
            </a:xfrm>
            <a:custGeom>
              <a:avLst/>
              <a:gdLst>
                <a:gd name="T0" fmla="*/ 37 w 438"/>
                <a:gd name="T1" fmla="*/ 255 h 313"/>
                <a:gd name="T2" fmla="*/ 20 w 438"/>
                <a:gd name="T3" fmla="*/ 237 h 313"/>
                <a:gd name="T4" fmla="*/ 20 w 438"/>
                <a:gd name="T5" fmla="*/ 42 h 313"/>
                <a:gd name="T6" fmla="*/ 37 w 438"/>
                <a:gd name="T7" fmla="*/ 25 h 313"/>
                <a:gd name="T8" fmla="*/ 401 w 438"/>
                <a:gd name="T9" fmla="*/ 25 h 313"/>
                <a:gd name="T10" fmla="*/ 418 w 438"/>
                <a:gd name="T11" fmla="*/ 42 h 313"/>
                <a:gd name="T12" fmla="*/ 418 w 438"/>
                <a:gd name="T13" fmla="*/ 237 h 313"/>
                <a:gd name="T14" fmla="*/ 401 w 438"/>
                <a:gd name="T15" fmla="*/ 255 h 313"/>
                <a:gd name="T16" fmla="*/ 37 w 438"/>
                <a:gd name="T17" fmla="*/ 255 h 313"/>
                <a:gd name="T18" fmla="*/ 424 w 438"/>
                <a:gd name="T19" fmla="*/ 0 h 313"/>
                <a:gd name="T20" fmla="*/ 14 w 438"/>
                <a:gd name="T21" fmla="*/ 0 h 313"/>
                <a:gd name="T22" fmla="*/ 0 w 438"/>
                <a:gd name="T23" fmla="*/ 14 h 313"/>
                <a:gd name="T24" fmla="*/ 0 w 438"/>
                <a:gd name="T25" fmla="*/ 298 h 313"/>
                <a:gd name="T26" fmla="*/ 14 w 438"/>
                <a:gd name="T27" fmla="*/ 313 h 313"/>
                <a:gd name="T28" fmla="*/ 424 w 438"/>
                <a:gd name="T29" fmla="*/ 313 h 313"/>
                <a:gd name="T30" fmla="*/ 438 w 438"/>
                <a:gd name="T31" fmla="*/ 298 h 313"/>
                <a:gd name="T32" fmla="*/ 438 w 438"/>
                <a:gd name="T33" fmla="*/ 14 h 313"/>
                <a:gd name="T34" fmla="*/ 424 w 438"/>
                <a:gd name="T35" fmla="*/ 0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38" h="313">
                  <a:moveTo>
                    <a:pt x="37" y="255"/>
                  </a:moveTo>
                  <a:cubicBezTo>
                    <a:pt x="28" y="255"/>
                    <a:pt x="20" y="247"/>
                    <a:pt x="20" y="237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33"/>
                    <a:pt x="28" y="25"/>
                    <a:pt x="37" y="25"/>
                  </a:cubicBezTo>
                  <a:cubicBezTo>
                    <a:pt x="401" y="25"/>
                    <a:pt x="401" y="25"/>
                    <a:pt x="401" y="25"/>
                  </a:cubicBezTo>
                  <a:cubicBezTo>
                    <a:pt x="410" y="25"/>
                    <a:pt x="418" y="33"/>
                    <a:pt x="418" y="42"/>
                  </a:cubicBezTo>
                  <a:cubicBezTo>
                    <a:pt x="418" y="237"/>
                    <a:pt x="418" y="237"/>
                    <a:pt x="418" y="237"/>
                  </a:cubicBezTo>
                  <a:cubicBezTo>
                    <a:pt x="418" y="247"/>
                    <a:pt x="410" y="255"/>
                    <a:pt x="401" y="255"/>
                  </a:cubicBezTo>
                  <a:cubicBezTo>
                    <a:pt x="37" y="255"/>
                    <a:pt x="37" y="255"/>
                    <a:pt x="37" y="255"/>
                  </a:cubicBezTo>
                  <a:moveTo>
                    <a:pt x="424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6"/>
                    <a:pt x="0" y="14"/>
                  </a:cubicBezTo>
                  <a:cubicBezTo>
                    <a:pt x="0" y="298"/>
                    <a:pt x="0" y="298"/>
                    <a:pt x="0" y="298"/>
                  </a:cubicBezTo>
                  <a:cubicBezTo>
                    <a:pt x="0" y="306"/>
                    <a:pt x="6" y="313"/>
                    <a:pt x="14" y="313"/>
                  </a:cubicBezTo>
                  <a:cubicBezTo>
                    <a:pt x="424" y="313"/>
                    <a:pt x="424" y="313"/>
                    <a:pt x="424" y="313"/>
                  </a:cubicBezTo>
                  <a:cubicBezTo>
                    <a:pt x="432" y="313"/>
                    <a:pt x="438" y="306"/>
                    <a:pt x="438" y="298"/>
                  </a:cubicBezTo>
                  <a:cubicBezTo>
                    <a:pt x="438" y="14"/>
                    <a:pt x="438" y="14"/>
                    <a:pt x="438" y="14"/>
                  </a:cubicBezTo>
                  <a:cubicBezTo>
                    <a:pt x="438" y="6"/>
                    <a:pt x="432" y="0"/>
                    <a:pt x="424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74295" tIns="37148" rIns="74295" bIns="37148"/>
            <a:lstStyle/>
            <a:p>
              <a:pPr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  <p:sp>
          <p:nvSpPr>
            <p:cNvPr id="64" name="Rectangle 38"/>
            <p:cNvSpPr>
              <a:spLocks noChangeArrowheads="1"/>
            </p:cNvSpPr>
            <p:nvPr/>
          </p:nvSpPr>
          <p:spPr bwMode="auto">
            <a:xfrm>
              <a:off x="3716" y="2465"/>
              <a:ext cx="252" cy="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4295" tIns="37148" rIns="74295" bIns="37148"/>
            <a:lstStyle/>
            <a:p>
              <a:pPr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  <p:sp>
          <p:nvSpPr>
            <p:cNvPr id="65" name="Rectangle 40"/>
            <p:cNvSpPr>
              <a:spLocks noChangeArrowheads="1"/>
            </p:cNvSpPr>
            <p:nvPr/>
          </p:nvSpPr>
          <p:spPr bwMode="auto">
            <a:xfrm>
              <a:off x="3595" y="2570"/>
              <a:ext cx="495" cy="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4295" tIns="37148" rIns="74295" bIns="37148"/>
            <a:lstStyle/>
            <a:p>
              <a:pPr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  <p:sp>
          <p:nvSpPr>
            <p:cNvPr id="66" name="Freeform 42"/>
            <p:cNvSpPr>
              <a:spLocks/>
            </p:cNvSpPr>
            <p:nvPr/>
          </p:nvSpPr>
          <p:spPr bwMode="auto">
            <a:xfrm>
              <a:off x="3433" y="1853"/>
              <a:ext cx="771" cy="400"/>
            </a:xfrm>
            <a:custGeom>
              <a:avLst/>
              <a:gdLst>
                <a:gd name="T0" fmla="*/ 761 w 771"/>
                <a:gd name="T1" fmla="*/ 0 h 400"/>
                <a:gd name="T2" fmla="*/ 657 w 771"/>
                <a:gd name="T3" fmla="*/ 9 h 400"/>
                <a:gd name="T4" fmla="*/ 697 w 771"/>
                <a:gd name="T5" fmla="*/ 43 h 400"/>
                <a:gd name="T6" fmla="*/ 557 w 771"/>
                <a:gd name="T7" fmla="*/ 212 h 400"/>
                <a:gd name="T8" fmla="*/ 419 w 771"/>
                <a:gd name="T9" fmla="*/ 105 h 400"/>
                <a:gd name="T10" fmla="*/ 286 w 771"/>
                <a:gd name="T11" fmla="*/ 278 h 400"/>
                <a:gd name="T12" fmla="*/ 152 w 771"/>
                <a:gd name="T13" fmla="*/ 190 h 400"/>
                <a:gd name="T14" fmla="*/ 0 w 771"/>
                <a:gd name="T15" fmla="*/ 369 h 400"/>
                <a:gd name="T16" fmla="*/ 36 w 771"/>
                <a:gd name="T17" fmla="*/ 400 h 400"/>
                <a:gd name="T18" fmla="*/ 162 w 771"/>
                <a:gd name="T19" fmla="*/ 252 h 400"/>
                <a:gd name="T20" fmla="*/ 298 w 771"/>
                <a:gd name="T21" fmla="*/ 343 h 400"/>
                <a:gd name="T22" fmla="*/ 428 w 771"/>
                <a:gd name="T23" fmla="*/ 171 h 400"/>
                <a:gd name="T24" fmla="*/ 564 w 771"/>
                <a:gd name="T25" fmla="*/ 278 h 400"/>
                <a:gd name="T26" fmla="*/ 733 w 771"/>
                <a:gd name="T27" fmla="*/ 71 h 400"/>
                <a:gd name="T28" fmla="*/ 771 w 771"/>
                <a:gd name="T29" fmla="*/ 105 h 400"/>
                <a:gd name="T30" fmla="*/ 761 w 771"/>
                <a:gd name="T31" fmla="*/ 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71" h="400">
                  <a:moveTo>
                    <a:pt x="761" y="0"/>
                  </a:moveTo>
                  <a:lnTo>
                    <a:pt x="657" y="9"/>
                  </a:lnTo>
                  <a:lnTo>
                    <a:pt x="697" y="43"/>
                  </a:lnTo>
                  <a:lnTo>
                    <a:pt x="557" y="212"/>
                  </a:lnTo>
                  <a:lnTo>
                    <a:pt x="419" y="105"/>
                  </a:lnTo>
                  <a:lnTo>
                    <a:pt x="286" y="278"/>
                  </a:lnTo>
                  <a:lnTo>
                    <a:pt x="152" y="190"/>
                  </a:lnTo>
                  <a:lnTo>
                    <a:pt x="0" y="369"/>
                  </a:lnTo>
                  <a:lnTo>
                    <a:pt x="36" y="400"/>
                  </a:lnTo>
                  <a:lnTo>
                    <a:pt x="162" y="252"/>
                  </a:lnTo>
                  <a:lnTo>
                    <a:pt x="298" y="343"/>
                  </a:lnTo>
                  <a:lnTo>
                    <a:pt x="428" y="171"/>
                  </a:lnTo>
                  <a:lnTo>
                    <a:pt x="564" y="278"/>
                  </a:lnTo>
                  <a:lnTo>
                    <a:pt x="733" y="71"/>
                  </a:lnTo>
                  <a:lnTo>
                    <a:pt x="771" y="105"/>
                  </a:lnTo>
                  <a:lnTo>
                    <a:pt x="76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74295" tIns="37148" rIns="74295" bIns="37148"/>
            <a:lstStyle/>
            <a:p>
              <a:pPr>
                <a:defRPr/>
              </a:pPr>
              <a:endParaRPr lang="zh-CN" altLang="en-US" sz="1098">
                <a:ea typeface="Arial Unicode MS" panose="020B0604020202020204" pitchFamily="34" charset="-122"/>
              </a:endParaRPr>
            </a:p>
          </p:txBody>
        </p:sp>
      </p:grpSp>
      <p:sp>
        <p:nvSpPr>
          <p:cNvPr id="67" name="Freeform 57"/>
          <p:cNvSpPr>
            <a:spLocks noEditPoints="1"/>
          </p:cNvSpPr>
          <p:nvPr/>
        </p:nvSpPr>
        <p:spPr bwMode="auto">
          <a:xfrm>
            <a:off x="6502400" y="3025775"/>
            <a:ext cx="376238" cy="376238"/>
          </a:xfrm>
          <a:custGeom>
            <a:avLst/>
            <a:gdLst>
              <a:gd name="T0" fmla="*/ 145 w 437"/>
              <a:gd name="T1" fmla="*/ 119 h 437"/>
              <a:gd name="T2" fmla="*/ 126 w 437"/>
              <a:gd name="T3" fmla="*/ 159 h 437"/>
              <a:gd name="T4" fmla="*/ 197 w 437"/>
              <a:gd name="T5" fmla="*/ 237 h 437"/>
              <a:gd name="T6" fmla="*/ 214 w 437"/>
              <a:gd name="T7" fmla="*/ 245 h 437"/>
              <a:gd name="T8" fmla="*/ 276 w 437"/>
              <a:gd name="T9" fmla="*/ 245 h 437"/>
              <a:gd name="T10" fmla="*/ 276 w 437"/>
              <a:gd name="T11" fmla="*/ 196 h 437"/>
              <a:gd name="T12" fmla="*/ 225 w 437"/>
              <a:gd name="T13" fmla="*/ 196 h 437"/>
              <a:gd name="T14" fmla="*/ 161 w 437"/>
              <a:gd name="T15" fmla="*/ 126 h 437"/>
              <a:gd name="T16" fmla="*/ 145 w 437"/>
              <a:gd name="T17" fmla="*/ 119 h 437"/>
              <a:gd name="T18" fmla="*/ 219 w 437"/>
              <a:gd name="T19" fmla="*/ 388 h 437"/>
              <a:gd name="T20" fmla="*/ 48 w 437"/>
              <a:gd name="T21" fmla="*/ 218 h 437"/>
              <a:gd name="T22" fmla="*/ 219 w 437"/>
              <a:gd name="T23" fmla="*/ 48 h 437"/>
              <a:gd name="T24" fmla="*/ 388 w 437"/>
              <a:gd name="T25" fmla="*/ 218 h 437"/>
              <a:gd name="T26" fmla="*/ 219 w 437"/>
              <a:gd name="T27" fmla="*/ 388 h 437"/>
              <a:gd name="T28" fmla="*/ 219 w 437"/>
              <a:gd name="T29" fmla="*/ 0 h 437"/>
              <a:gd name="T30" fmla="*/ 0 w 437"/>
              <a:gd name="T31" fmla="*/ 218 h 437"/>
              <a:gd name="T32" fmla="*/ 219 w 437"/>
              <a:gd name="T33" fmla="*/ 437 h 437"/>
              <a:gd name="T34" fmla="*/ 437 w 437"/>
              <a:gd name="T35" fmla="*/ 218 h 437"/>
              <a:gd name="T36" fmla="*/ 219 w 437"/>
              <a:gd name="T37" fmla="*/ 0 h 4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37" h="437">
                <a:moveTo>
                  <a:pt x="145" y="119"/>
                </a:moveTo>
                <a:cubicBezTo>
                  <a:pt x="127" y="119"/>
                  <a:pt x="110" y="142"/>
                  <a:pt x="126" y="159"/>
                </a:cubicBezTo>
                <a:cubicBezTo>
                  <a:pt x="197" y="237"/>
                  <a:pt x="197" y="237"/>
                  <a:pt x="197" y="237"/>
                </a:cubicBezTo>
                <a:cubicBezTo>
                  <a:pt x="201" y="242"/>
                  <a:pt x="207" y="245"/>
                  <a:pt x="214" y="245"/>
                </a:cubicBezTo>
                <a:cubicBezTo>
                  <a:pt x="276" y="245"/>
                  <a:pt x="276" y="245"/>
                  <a:pt x="276" y="245"/>
                </a:cubicBezTo>
                <a:cubicBezTo>
                  <a:pt x="306" y="245"/>
                  <a:pt x="309" y="196"/>
                  <a:pt x="276" y="196"/>
                </a:cubicBezTo>
                <a:cubicBezTo>
                  <a:pt x="225" y="196"/>
                  <a:pt x="225" y="196"/>
                  <a:pt x="225" y="196"/>
                </a:cubicBezTo>
                <a:cubicBezTo>
                  <a:pt x="161" y="126"/>
                  <a:pt x="161" y="126"/>
                  <a:pt x="161" y="126"/>
                </a:cubicBezTo>
                <a:cubicBezTo>
                  <a:pt x="156" y="121"/>
                  <a:pt x="151" y="119"/>
                  <a:pt x="145" y="119"/>
                </a:cubicBezTo>
                <a:moveTo>
                  <a:pt x="219" y="388"/>
                </a:moveTo>
                <a:cubicBezTo>
                  <a:pt x="124" y="388"/>
                  <a:pt x="48" y="312"/>
                  <a:pt x="48" y="218"/>
                </a:cubicBezTo>
                <a:cubicBezTo>
                  <a:pt x="48" y="124"/>
                  <a:pt x="124" y="48"/>
                  <a:pt x="219" y="48"/>
                </a:cubicBezTo>
                <a:cubicBezTo>
                  <a:pt x="313" y="48"/>
                  <a:pt x="388" y="124"/>
                  <a:pt x="388" y="218"/>
                </a:cubicBezTo>
                <a:cubicBezTo>
                  <a:pt x="388" y="312"/>
                  <a:pt x="313" y="388"/>
                  <a:pt x="219" y="388"/>
                </a:cubicBezTo>
                <a:moveTo>
                  <a:pt x="219" y="0"/>
                </a:moveTo>
                <a:cubicBezTo>
                  <a:pt x="98" y="0"/>
                  <a:pt x="0" y="97"/>
                  <a:pt x="0" y="218"/>
                </a:cubicBezTo>
                <a:cubicBezTo>
                  <a:pt x="0" y="339"/>
                  <a:pt x="98" y="437"/>
                  <a:pt x="219" y="437"/>
                </a:cubicBezTo>
                <a:cubicBezTo>
                  <a:pt x="339" y="437"/>
                  <a:pt x="437" y="339"/>
                  <a:pt x="437" y="218"/>
                </a:cubicBezTo>
                <a:cubicBezTo>
                  <a:pt x="437" y="97"/>
                  <a:pt x="339" y="0"/>
                  <a:pt x="219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74295" tIns="37148" rIns="74295" bIns="37148"/>
          <a:lstStyle/>
          <a:p>
            <a:pPr>
              <a:defRPr/>
            </a:pPr>
            <a:endParaRPr lang="zh-CN" altLang="en-US" sz="1098">
              <a:ea typeface="Arial Unicode MS" panose="020B0604020202020204" pitchFamily="34" charset="-122"/>
            </a:endParaRPr>
          </a:p>
        </p:txBody>
      </p:sp>
      <p:sp>
        <p:nvSpPr>
          <p:cNvPr id="70" name="文本框 69"/>
          <p:cNvSpPr txBox="1">
            <a:spLocks noChangeArrowheads="1"/>
          </p:cNvSpPr>
          <p:nvPr/>
        </p:nvSpPr>
        <p:spPr bwMode="auto">
          <a:xfrm>
            <a:off x="3305154" y="1898886"/>
            <a:ext cx="6030781" cy="2630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  <a:spcBef>
                <a:spcPts val="488"/>
              </a:spcBef>
              <a:spcAft>
                <a:spcPts val="488"/>
              </a:spcAft>
            </a:pP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bao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gồm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tài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sản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,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hàng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hóa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,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dịch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vụ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,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được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cơ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quan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,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tổ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chức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,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cá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nhân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yêu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cầu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thẩm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định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giá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theo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nhu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cầu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hoặc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các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trường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hợp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pháp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luật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quy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định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phải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thẩm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định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 </a:t>
            </a:r>
            <a:r>
              <a:rPr lang="en-US" sz="2800" b="1" u="sng" dirty="0" err="1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giá</a:t>
            </a:r>
            <a:r>
              <a:rPr lang="en-US" sz="2800" b="1" u="sng" dirty="0">
                <a:solidFill>
                  <a:srgbClr val="113C91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.</a:t>
            </a:r>
          </a:p>
        </p:txBody>
      </p:sp>
      <p:sp>
        <p:nvSpPr>
          <p:cNvPr id="75" name="TextBox 4"/>
          <p:cNvSpPr txBox="1">
            <a:spLocks noChangeArrowheads="1"/>
          </p:cNvSpPr>
          <p:nvPr/>
        </p:nvSpPr>
        <p:spPr bwMode="auto">
          <a:xfrm>
            <a:off x="3941209" y="231588"/>
            <a:ext cx="5861733" cy="671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5721" tIns="27861" rIns="55721" bIns="27861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zh-CN" sz="4000" b="1" dirty="0">
                <a:solidFill>
                  <a:srgbClr val="CC66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TÀI SẢN THẨM ĐỊNH GIÁ</a:t>
            </a:r>
            <a:endParaRPr lang="zh-CN" altLang="en-US" sz="40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49049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>
            <a:grpSpLocks/>
          </p:cNvGrpSpPr>
          <p:nvPr/>
        </p:nvGrpSpPr>
        <p:grpSpPr bwMode="auto">
          <a:xfrm>
            <a:off x="5272089" y="2565400"/>
            <a:ext cx="1919287" cy="2954338"/>
            <a:chOff x="5044281" y="2143125"/>
            <a:chExt cx="2103438" cy="3239106"/>
          </a:xfrm>
        </p:grpSpPr>
        <p:sp>
          <p:nvSpPr>
            <p:cNvPr id="11" name="任意多边形 10"/>
            <p:cNvSpPr/>
            <p:nvPr/>
          </p:nvSpPr>
          <p:spPr>
            <a:xfrm>
              <a:off x="5117353" y="2143125"/>
              <a:ext cx="1957293" cy="685764"/>
            </a:xfrm>
            <a:custGeom>
              <a:avLst/>
              <a:gdLst>
                <a:gd name="connsiteX0" fmla="*/ 978814 w 1957628"/>
                <a:gd name="connsiteY0" fmla="*/ 0 h 685800"/>
                <a:gd name="connsiteX1" fmla="*/ 1950809 w 1957628"/>
                <a:gd name="connsiteY1" fmla="*/ 663189 h 685800"/>
                <a:gd name="connsiteX2" fmla="*/ 1957628 w 1957628"/>
                <a:gd name="connsiteY2" fmla="*/ 685800 h 685800"/>
                <a:gd name="connsiteX3" fmla="*/ 0 w 1957628"/>
                <a:gd name="connsiteY3" fmla="*/ 685800 h 685800"/>
                <a:gd name="connsiteX4" fmla="*/ 6819 w 1957628"/>
                <a:gd name="connsiteY4" fmla="*/ 663189 h 685800"/>
                <a:gd name="connsiteX5" fmla="*/ 978814 w 1957628"/>
                <a:gd name="connsiteY5" fmla="*/ 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57628" h="685800">
                  <a:moveTo>
                    <a:pt x="978814" y="0"/>
                  </a:moveTo>
                  <a:cubicBezTo>
                    <a:pt x="1415766" y="0"/>
                    <a:pt x="1790668" y="273461"/>
                    <a:pt x="1950809" y="663189"/>
                  </a:cubicBezTo>
                  <a:lnTo>
                    <a:pt x="1957628" y="685800"/>
                  </a:lnTo>
                  <a:lnTo>
                    <a:pt x="0" y="685800"/>
                  </a:lnTo>
                  <a:lnTo>
                    <a:pt x="6819" y="663189"/>
                  </a:lnTo>
                  <a:cubicBezTo>
                    <a:pt x="166961" y="273461"/>
                    <a:pt x="541863" y="0"/>
                    <a:pt x="978814" y="0"/>
                  </a:cubicBezTo>
                  <a:close/>
                </a:path>
              </a:pathLst>
            </a:custGeom>
            <a:solidFill>
              <a:srgbClr val="FF94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12" name="任意多边形 11"/>
            <p:cNvSpPr/>
            <p:nvPr/>
          </p:nvSpPr>
          <p:spPr>
            <a:xfrm>
              <a:off x="5044281" y="2921137"/>
              <a:ext cx="2103438" cy="711872"/>
            </a:xfrm>
            <a:custGeom>
              <a:avLst/>
              <a:gdLst>
                <a:gd name="connsiteX0" fmla="*/ 30985 w 2103438"/>
                <a:gd name="connsiteY0" fmla="*/ 0 h 711200"/>
                <a:gd name="connsiteX1" fmla="*/ 2072453 w 2103438"/>
                <a:gd name="connsiteY1" fmla="*/ 0 h 711200"/>
                <a:gd name="connsiteX2" fmla="*/ 2082071 w 2103438"/>
                <a:gd name="connsiteY2" fmla="*/ 31989 h 711200"/>
                <a:gd name="connsiteX3" fmla="*/ 2103438 w 2103438"/>
                <a:gd name="connsiteY3" fmla="*/ 250825 h 711200"/>
                <a:gd name="connsiteX4" fmla="*/ 2020789 w 2103438"/>
                <a:gd name="connsiteY4" fmla="*/ 673487 h 711200"/>
                <a:gd name="connsiteX5" fmla="*/ 2000962 w 2103438"/>
                <a:gd name="connsiteY5" fmla="*/ 711200 h 711200"/>
                <a:gd name="connsiteX6" fmla="*/ 102476 w 2103438"/>
                <a:gd name="connsiteY6" fmla="*/ 711200 h 711200"/>
                <a:gd name="connsiteX7" fmla="*/ 82650 w 2103438"/>
                <a:gd name="connsiteY7" fmla="*/ 673487 h 711200"/>
                <a:gd name="connsiteX8" fmla="*/ 0 w 2103438"/>
                <a:gd name="connsiteY8" fmla="*/ 250825 h 711200"/>
                <a:gd name="connsiteX9" fmla="*/ 21368 w 2103438"/>
                <a:gd name="connsiteY9" fmla="*/ 31989 h 711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03438" h="711200">
                  <a:moveTo>
                    <a:pt x="30985" y="0"/>
                  </a:moveTo>
                  <a:lnTo>
                    <a:pt x="2072453" y="0"/>
                  </a:lnTo>
                  <a:lnTo>
                    <a:pt x="2082071" y="31989"/>
                  </a:lnTo>
                  <a:cubicBezTo>
                    <a:pt x="2096081" y="102675"/>
                    <a:pt x="2103438" y="175863"/>
                    <a:pt x="2103438" y="250825"/>
                  </a:cubicBezTo>
                  <a:cubicBezTo>
                    <a:pt x="2103438" y="400750"/>
                    <a:pt x="2074009" y="543578"/>
                    <a:pt x="2020789" y="673487"/>
                  </a:cubicBezTo>
                  <a:lnTo>
                    <a:pt x="2000962" y="711200"/>
                  </a:lnTo>
                  <a:lnTo>
                    <a:pt x="102476" y="711200"/>
                  </a:lnTo>
                  <a:lnTo>
                    <a:pt x="82650" y="673487"/>
                  </a:lnTo>
                  <a:cubicBezTo>
                    <a:pt x="29430" y="543578"/>
                    <a:pt x="0" y="400750"/>
                    <a:pt x="0" y="250825"/>
                  </a:cubicBezTo>
                  <a:cubicBezTo>
                    <a:pt x="0" y="175863"/>
                    <a:pt x="7358" y="102675"/>
                    <a:pt x="21368" y="31989"/>
                  </a:cubicBezTo>
                  <a:close/>
                </a:path>
              </a:pathLst>
            </a:custGeom>
            <a:solidFill>
              <a:srgbClr val="3B42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13" name="梯形 20"/>
            <p:cNvSpPr/>
            <p:nvPr/>
          </p:nvSpPr>
          <p:spPr>
            <a:xfrm flipV="1">
              <a:off x="5178246" y="3711333"/>
              <a:ext cx="1835507" cy="708391"/>
            </a:xfrm>
            <a:custGeom>
              <a:avLst/>
              <a:gdLst>
                <a:gd name="connsiteX0" fmla="*/ 0 w 1803400"/>
                <a:gd name="connsiteY0" fmla="*/ 701676 h 701676"/>
                <a:gd name="connsiteX1" fmla="*/ 175419 w 1803400"/>
                <a:gd name="connsiteY1" fmla="*/ 0 h 701676"/>
                <a:gd name="connsiteX2" fmla="*/ 1627981 w 1803400"/>
                <a:gd name="connsiteY2" fmla="*/ 0 h 701676"/>
                <a:gd name="connsiteX3" fmla="*/ 1803400 w 1803400"/>
                <a:gd name="connsiteY3" fmla="*/ 701676 h 701676"/>
                <a:gd name="connsiteX4" fmla="*/ 0 w 1803400"/>
                <a:gd name="connsiteY4" fmla="*/ 701676 h 701676"/>
                <a:gd name="connsiteX0" fmla="*/ 0 w 1803400"/>
                <a:gd name="connsiteY0" fmla="*/ 701676 h 701676"/>
                <a:gd name="connsiteX1" fmla="*/ 384969 w 1803400"/>
                <a:gd name="connsiteY1" fmla="*/ 0 h 701676"/>
                <a:gd name="connsiteX2" fmla="*/ 1627981 w 1803400"/>
                <a:gd name="connsiteY2" fmla="*/ 0 h 701676"/>
                <a:gd name="connsiteX3" fmla="*/ 1803400 w 1803400"/>
                <a:gd name="connsiteY3" fmla="*/ 701676 h 701676"/>
                <a:gd name="connsiteX4" fmla="*/ 0 w 1803400"/>
                <a:gd name="connsiteY4" fmla="*/ 701676 h 701676"/>
                <a:gd name="connsiteX0" fmla="*/ 0 w 1803400"/>
                <a:gd name="connsiteY0" fmla="*/ 701676 h 701676"/>
                <a:gd name="connsiteX1" fmla="*/ 384969 w 1803400"/>
                <a:gd name="connsiteY1" fmla="*/ 0 h 701676"/>
                <a:gd name="connsiteX2" fmla="*/ 1627981 w 1803400"/>
                <a:gd name="connsiteY2" fmla="*/ 0 h 701676"/>
                <a:gd name="connsiteX3" fmla="*/ 1803400 w 1803400"/>
                <a:gd name="connsiteY3" fmla="*/ 701676 h 701676"/>
                <a:gd name="connsiteX4" fmla="*/ 0 w 1803400"/>
                <a:gd name="connsiteY4" fmla="*/ 701676 h 701676"/>
                <a:gd name="connsiteX0" fmla="*/ 0 w 1803400"/>
                <a:gd name="connsiteY0" fmla="*/ 701676 h 701676"/>
                <a:gd name="connsiteX1" fmla="*/ 384969 w 1803400"/>
                <a:gd name="connsiteY1" fmla="*/ 0 h 701676"/>
                <a:gd name="connsiteX2" fmla="*/ 1627981 w 1803400"/>
                <a:gd name="connsiteY2" fmla="*/ 0 h 701676"/>
                <a:gd name="connsiteX3" fmla="*/ 1803400 w 1803400"/>
                <a:gd name="connsiteY3" fmla="*/ 701676 h 701676"/>
                <a:gd name="connsiteX4" fmla="*/ 0 w 1803400"/>
                <a:gd name="connsiteY4" fmla="*/ 701676 h 701676"/>
                <a:gd name="connsiteX0" fmla="*/ 0 w 1803400"/>
                <a:gd name="connsiteY0" fmla="*/ 701676 h 701676"/>
                <a:gd name="connsiteX1" fmla="*/ 384969 w 1803400"/>
                <a:gd name="connsiteY1" fmla="*/ 0 h 701676"/>
                <a:gd name="connsiteX2" fmla="*/ 1627981 w 1803400"/>
                <a:gd name="connsiteY2" fmla="*/ 0 h 701676"/>
                <a:gd name="connsiteX3" fmla="*/ 1803400 w 1803400"/>
                <a:gd name="connsiteY3" fmla="*/ 701676 h 701676"/>
                <a:gd name="connsiteX4" fmla="*/ 0 w 1803400"/>
                <a:gd name="connsiteY4" fmla="*/ 701676 h 701676"/>
                <a:gd name="connsiteX0" fmla="*/ 0 w 1803400"/>
                <a:gd name="connsiteY0" fmla="*/ 708026 h 708026"/>
                <a:gd name="connsiteX1" fmla="*/ 384969 w 1803400"/>
                <a:gd name="connsiteY1" fmla="*/ 6350 h 708026"/>
                <a:gd name="connsiteX2" fmla="*/ 1443831 w 1803400"/>
                <a:gd name="connsiteY2" fmla="*/ 0 h 708026"/>
                <a:gd name="connsiteX3" fmla="*/ 1803400 w 1803400"/>
                <a:gd name="connsiteY3" fmla="*/ 708026 h 708026"/>
                <a:gd name="connsiteX4" fmla="*/ 0 w 1803400"/>
                <a:gd name="connsiteY4" fmla="*/ 708026 h 708026"/>
                <a:gd name="connsiteX0" fmla="*/ 0 w 1803400"/>
                <a:gd name="connsiteY0" fmla="*/ 708026 h 708026"/>
                <a:gd name="connsiteX1" fmla="*/ 384969 w 1803400"/>
                <a:gd name="connsiteY1" fmla="*/ 6350 h 708026"/>
                <a:gd name="connsiteX2" fmla="*/ 1443831 w 1803400"/>
                <a:gd name="connsiteY2" fmla="*/ 0 h 708026"/>
                <a:gd name="connsiteX3" fmla="*/ 1803400 w 1803400"/>
                <a:gd name="connsiteY3" fmla="*/ 708026 h 708026"/>
                <a:gd name="connsiteX4" fmla="*/ 0 w 1803400"/>
                <a:gd name="connsiteY4" fmla="*/ 708026 h 708026"/>
                <a:gd name="connsiteX0" fmla="*/ 0 w 1803400"/>
                <a:gd name="connsiteY0" fmla="*/ 708026 h 708026"/>
                <a:gd name="connsiteX1" fmla="*/ 384969 w 1803400"/>
                <a:gd name="connsiteY1" fmla="*/ 6350 h 708026"/>
                <a:gd name="connsiteX2" fmla="*/ 1443831 w 1803400"/>
                <a:gd name="connsiteY2" fmla="*/ 0 h 708026"/>
                <a:gd name="connsiteX3" fmla="*/ 1803400 w 1803400"/>
                <a:gd name="connsiteY3" fmla="*/ 708026 h 708026"/>
                <a:gd name="connsiteX4" fmla="*/ 0 w 1803400"/>
                <a:gd name="connsiteY4" fmla="*/ 708026 h 708026"/>
                <a:gd name="connsiteX0" fmla="*/ 0 w 1835150"/>
                <a:gd name="connsiteY0" fmla="*/ 708026 h 708026"/>
                <a:gd name="connsiteX1" fmla="*/ 384969 w 1835150"/>
                <a:gd name="connsiteY1" fmla="*/ 6350 h 708026"/>
                <a:gd name="connsiteX2" fmla="*/ 1443831 w 1835150"/>
                <a:gd name="connsiteY2" fmla="*/ 0 h 708026"/>
                <a:gd name="connsiteX3" fmla="*/ 1835150 w 1835150"/>
                <a:gd name="connsiteY3" fmla="*/ 708026 h 708026"/>
                <a:gd name="connsiteX4" fmla="*/ 0 w 1835150"/>
                <a:gd name="connsiteY4" fmla="*/ 708026 h 708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5150" h="708026">
                  <a:moveTo>
                    <a:pt x="0" y="708026"/>
                  </a:moveTo>
                  <a:cubicBezTo>
                    <a:pt x="160073" y="467784"/>
                    <a:pt x="377296" y="252942"/>
                    <a:pt x="384969" y="6350"/>
                  </a:cubicBezTo>
                  <a:lnTo>
                    <a:pt x="1443831" y="0"/>
                  </a:lnTo>
                  <a:cubicBezTo>
                    <a:pt x="1449387" y="191559"/>
                    <a:pt x="1670844" y="478367"/>
                    <a:pt x="1835150" y="708026"/>
                  </a:cubicBezTo>
                  <a:lnTo>
                    <a:pt x="0" y="70802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14" name="圆角矩形 13"/>
            <p:cNvSpPr/>
            <p:nvPr/>
          </p:nvSpPr>
          <p:spPr>
            <a:xfrm>
              <a:off x="5569706" y="4463237"/>
              <a:ext cx="1052589" cy="139242"/>
            </a:xfrm>
            <a:prstGeom prst="roundRect">
              <a:avLst>
                <a:gd name="adj" fmla="val 50000"/>
              </a:avLst>
            </a:prstGeom>
            <a:gradFill>
              <a:gsLst>
                <a:gs pos="50000">
                  <a:srgbClr val="593268"/>
                </a:gs>
                <a:gs pos="50000">
                  <a:srgbClr val="7B469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15" name="圆角矩形 14"/>
            <p:cNvSpPr/>
            <p:nvPr/>
          </p:nvSpPr>
          <p:spPr>
            <a:xfrm>
              <a:off x="5569706" y="4666877"/>
              <a:ext cx="1052589" cy="139242"/>
            </a:xfrm>
            <a:prstGeom prst="roundRect">
              <a:avLst>
                <a:gd name="adj" fmla="val 50000"/>
              </a:avLst>
            </a:prstGeom>
            <a:gradFill>
              <a:gsLst>
                <a:gs pos="50000">
                  <a:srgbClr val="593268"/>
                </a:gs>
                <a:gs pos="50000">
                  <a:srgbClr val="7B4690"/>
                </a:gs>
              </a:gsLst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20" name="圆角矩形 19"/>
            <p:cNvSpPr/>
            <p:nvPr/>
          </p:nvSpPr>
          <p:spPr>
            <a:xfrm>
              <a:off x="5569706" y="4865296"/>
              <a:ext cx="1052589" cy="139242"/>
            </a:xfrm>
            <a:prstGeom prst="roundRect">
              <a:avLst>
                <a:gd name="adj" fmla="val 50000"/>
              </a:avLst>
            </a:prstGeom>
            <a:gradFill>
              <a:gsLst>
                <a:gs pos="50000">
                  <a:srgbClr val="593268"/>
                </a:gs>
                <a:gs pos="50000">
                  <a:srgbClr val="7B4690"/>
                </a:gs>
              </a:gsLst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21" name="任意多边形 20"/>
            <p:cNvSpPr/>
            <p:nvPr/>
          </p:nvSpPr>
          <p:spPr>
            <a:xfrm>
              <a:off x="5693232" y="5058495"/>
              <a:ext cx="805536" cy="323736"/>
            </a:xfrm>
            <a:custGeom>
              <a:avLst/>
              <a:gdLst>
                <a:gd name="connsiteX0" fmla="*/ 58777 w 804863"/>
                <a:gd name="connsiteY0" fmla="*/ 0 h 324456"/>
                <a:gd name="connsiteX1" fmla="*/ 746086 w 804863"/>
                <a:gd name="connsiteY1" fmla="*/ 0 h 324456"/>
                <a:gd name="connsiteX2" fmla="*/ 804863 w 804863"/>
                <a:gd name="connsiteY2" fmla="*/ 58777 h 324456"/>
                <a:gd name="connsiteX3" fmla="*/ 804862 w 804863"/>
                <a:gd name="connsiteY3" fmla="*/ 58777 h 324456"/>
                <a:gd name="connsiteX4" fmla="*/ 746085 w 804863"/>
                <a:gd name="connsiteY4" fmla="*/ 117554 h 324456"/>
                <a:gd name="connsiteX5" fmla="*/ 681293 w 804863"/>
                <a:gd name="connsiteY5" fmla="*/ 117554 h 324456"/>
                <a:gd name="connsiteX6" fmla="*/ 478631 w 804863"/>
                <a:gd name="connsiteY6" fmla="*/ 239867 h 324456"/>
                <a:gd name="connsiteX7" fmla="*/ 478631 w 804863"/>
                <a:gd name="connsiteY7" fmla="*/ 293946 h 324456"/>
                <a:gd name="connsiteX8" fmla="*/ 454235 w 804863"/>
                <a:gd name="connsiteY8" fmla="*/ 293946 h 324456"/>
                <a:gd name="connsiteX9" fmla="*/ 454235 w 804863"/>
                <a:gd name="connsiteY9" fmla="*/ 324456 h 324456"/>
                <a:gd name="connsiteX10" fmla="*/ 364914 w 804863"/>
                <a:gd name="connsiteY10" fmla="*/ 324456 h 324456"/>
                <a:gd name="connsiteX11" fmla="*/ 364914 w 804863"/>
                <a:gd name="connsiteY11" fmla="*/ 293946 h 324456"/>
                <a:gd name="connsiteX12" fmla="*/ 330994 w 804863"/>
                <a:gd name="connsiteY12" fmla="*/ 293946 h 324456"/>
                <a:gd name="connsiteX13" fmla="*/ 330994 w 804863"/>
                <a:gd name="connsiteY13" fmla="*/ 235744 h 324456"/>
                <a:gd name="connsiteX14" fmla="*/ 333685 w 804863"/>
                <a:gd name="connsiteY14" fmla="*/ 235744 h 324456"/>
                <a:gd name="connsiteX15" fmla="*/ 137852 w 804863"/>
                <a:gd name="connsiteY15" fmla="*/ 117553 h 324456"/>
                <a:gd name="connsiteX16" fmla="*/ 58777 w 804863"/>
                <a:gd name="connsiteY16" fmla="*/ 117553 h 324456"/>
                <a:gd name="connsiteX17" fmla="*/ 17215 w 804863"/>
                <a:gd name="connsiteY17" fmla="*/ 100338 h 324456"/>
                <a:gd name="connsiteX18" fmla="*/ 0 w 804863"/>
                <a:gd name="connsiteY18" fmla="*/ 58776 h 324456"/>
                <a:gd name="connsiteX19" fmla="*/ 17215 w 804863"/>
                <a:gd name="connsiteY19" fmla="*/ 17215 h 324456"/>
                <a:gd name="connsiteX20" fmla="*/ 58777 w 804863"/>
                <a:gd name="connsiteY20" fmla="*/ 0 h 324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804863" h="324456">
                  <a:moveTo>
                    <a:pt x="58777" y="0"/>
                  </a:moveTo>
                  <a:lnTo>
                    <a:pt x="746086" y="0"/>
                  </a:lnTo>
                  <a:cubicBezTo>
                    <a:pt x="778548" y="0"/>
                    <a:pt x="804863" y="26315"/>
                    <a:pt x="804863" y="58777"/>
                  </a:cubicBezTo>
                  <a:lnTo>
                    <a:pt x="804862" y="58777"/>
                  </a:lnTo>
                  <a:cubicBezTo>
                    <a:pt x="804862" y="91239"/>
                    <a:pt x="778547" y="117554"/>
                    <a:pt x="746085" y="117554"/>
                  </a:cubicBezTo>
                  <a:lnTo>
                    <a:pt x="681293" y="117554"/>
                  </a:lnTo>
                  <a:lnTo>
                    <a:pt x="478631" y="239867"/>
                  </a:lnTo>
                  <a:lnTo>
                    <a:pt x="478631" y="293946"/>
                  </a:lnTo>
                  <a:lnTo>
                    <a:pt x="454235" y="293946"/>
                  </a:lnTo>
                  <a:lnTo>
                    <a:pt x="454235" y="324456"/>
                  </a:lnTo>
                  <a:lnTo>
                    <a:pt x="364914" y="324456"/>
                  </a:lnTo>
                  <a:lnTo>
                    <a:pt x="364914" y="293946"/>
                  </a:lnTo>
                  <a:lnTo>
                    <a:pt x="330994" y="293946"/>
                  </a:lnTo>
                  <a:lnTo>
                    <a:pt x="330994" y="235744"/>
                  </a:lnTo>
                  <a:lnTo>
                    <a:pt x="333685" y="235744"/>
                  </a:lnTo>
                  <a:lnTo>
                    <a:pt x="137852" y="117553"/>
                  </a:lnTo>
                  <a:lnTo>
                    <a:pt x="58777" y="117553"/>
                  </a:lnTo>
                  <a:cubicBezTo>
                    <a:pt x="42546" y="117553"/>
                    <a:pt x="27852" y="110974"/>
                    <a:pt x="17215" y="100338"/>
                  </a:cubicBezTo>
                  <a:lnTo>
                    <a:pt x="0" y="58776"/>
                  </a:lnTo>
                  <a:lnTo>
                    <a:pt x="17215" y="17215"/>
                  </a:lnTo>
                  <a:cubicBezTo>
                    <a:pt x="27852" y="6579"/>
                    <a:pt x="42546" y="0"/>
                    <a:pt x="58777" y="0"/>
                  </a:cubicBezTo>
                  <a:close/>
                </a:path>
              </a:pathLst>
            </a:custGeom>
            <a:gradFill>
              <a:gsLst>
                <a:gs pos="50000">
                  <a:srgbClr val="593268"/>
                </a:gs>
                <a:gs pos="50000">
                  <a:srgbClr val="7B4690"/>
                </a:gs>
              </a:gsLst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</p:grpSp>
      <p:sp>
        <p:nvSpPr>
          <p:cNvPr id="51228" name="文本框 129"/>
          <p:cNvSpPr txBox="1">
            <a:spLocks noChangeArrowheads="1"/>
          </p:cNvSpPr>
          <p:nvPr/>
        </p:nvSpPr>
        <p:spPr bwMode="auto">
          <a:xfrm>
            <a:off x="113337" y="1564291"/>
            <a:ext cx="4688853" cy="4745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457200" indent="-457200" algn="just">
              <a:lnSpc>
                <a:spcPct val="120000"/>
              </a:lnSpc>
              <a:buFontTx/>
              <a:buChar char="-"/>
            </a:pP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</a:t>
            </a:r>
            <a:r>
              <a:rPr lang="vi-VN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hẻ thẩm định viên về giá là chứng nhận chuyên môn</a:t>
            </a:r>
            <a:endParaRPr lang="en-US" sz="2800" b="1" dirty="0">
              <a:solidFill>
                <a:srgbClr val="113C91"/>
              </a:solidFill>
              <a:latin typeface="Cambria" panose="02040503050406030204" pitchFamily="18" charset="0"/>
              <a:cs typeface="Calibri" panose="020F0502020204030204" pitchFamily="34" charset="0"/>
            </a:endParaRPr>
          </a:p>
          <a:p>
            <a:pPr marL="457200" indent="-457200" algn="just">
              <a:lnSpc>
                <a:spcPct val="120000"/>
              </a:lnSpc>
              <a:buFontTx/>
              <a:buChar char="-"/>
            </a:pP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Chuyên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môn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hóa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thẻ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thẩm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định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viên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về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giá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theo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lĩnh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vực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thẩm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định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giá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tài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sản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và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thẩm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định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giá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doanh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nghiệp</a:t>
            </a:r>
            <a:endParaRPr lang="en-US" sz="2800" b="1" dirty="0">
              <a:solidFill>
                <a:srgbClr val="113C91"/>
              </a:solidFill>
              <a:latin typeface="Cambria" panose="02040503050406030204" pitchFamily="18" charset="0"/>
              <a:cs typeface="Calibri" panose="020F0502020204030204" pitchFamily="34" charset="0"/>
            </a:endParaRPr>
          </a:p>
          <a:p>
            <a:pPr algn="r">
              <a:lnSpc>
                <a:spcPct val="120000"/>
              </a:lnSpc>
            </a:pPr>
            <a:r>
              <a:rPr lang="vi-VN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endParaRPr lang="en-US" sz="2800" b="1" dirty="0">
              <a:solidFill>
                <a:srgbClr val="113C91"/>
              </a:solidFill>
              <a:latin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51226" name="文本框 129"/>
          <p:cNvSpPr txBox="1">
            <a:spLocks noChangeArrowheads="1"/>
          </p:cNvSpPr>
          <p:nvPr/>
        </p:nvSpPr>
        <p:spPr bwMode="auto">
          <a:xfrm>
            <a:off x="7539037" y="1669120"/>
            <a:ext cx="4082155" cy="4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-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Phân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biệt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rõ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tư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cách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hành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nghề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của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“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thẩm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định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viên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về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giá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”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với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“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người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có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thẻ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thẩm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định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viên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về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giá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”.</a:t>
            </a:r>
          </a:p>
          <a:p>
            <a:pPr algn="just">
              <a:lnSpc>
                <a:spcPct val="120000"/>
              </a:lnSpc>
            </a:pP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- T</a:t>
            </a:r>
            <a:r>
              <a:rPr lang="vi-VN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hẩm định viên về giá là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người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đang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hành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nghề</a:t>
            </a:r>
            <a:endParaRPr lang="en-US" sz="2800" b="1" dirty="0">
              <a:solidFill>
                <a:srgbClr val="113C91"/>
              </a:solidFill>
              <a:latin typeface="Cambria" panose="02040503050406030204" pitchFamily="18" charset="0"/>
              <a:cs typeface="Calibri" panose="020F0502020204030204" pitchFamily="34" charset="0"/>
            </a:endParaRPr>
          </a:p>
        </p:txBody>
      </p:sp>
      <p:grpSp>
        <p:nvGrpSpPr>
          <p:cNvPr id="123" name="组合 42"/>
          <p:cNvGrpSpPr/>
          <p:nvPr/>
        </p:nvGrpSpPr>
        <p:grpSpPr>
          <a:xfrm>
            <a:off x="1634481" y="931270"/>
            <a:ext cx="234030" cy="234000"/>
            <a:chOff x="1827622" y="1343919"/>
            <a:chExt cx="2304000" cy="2304000"/>
          </a:xfrm>
          <a:solidFill>
            <a:srgbClr val="F5AA19"/>
          </a:solidFill>
        </p:grpSpPr>
        <p:sp>
          <p:nvSpPr>
            <p:cNvPr id="124" name="椭圆 43"/>
            <p:cNvSpPr/>
            <p:nvPr/>
          </p:nvSpPr>
          <p:spPr>
            <a:xfrm>
              <a:off x="1827622" y="1343919"/>
              <a:ext cx="2304000" cy="2304000"/>
            </a:xfrm>
            <a:prstGeom prst="ellipse">
              <a:avLst/>
            </a:prstGeom>
            <a:grpFill/>
            <a:ln w="12700">
              <a:noFill/>
            </a:ln>
            <a:effectLst>
              <a:outerShdw blurRad="152400" dist="127000" dir="7800000" sx="85000" sy="85000" algn="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742931">
                <a:defRPr/>
              </a:pPr>
              <a:endParaRPr lang="zh-CN" altLang="en-US" sz="1517">
                <a:solidFill>
                  <a:schemeClr val="accent6"/>
                </a:solidFill>
                <a:ea typeface="Arial Unicode MS" panose="020B0604020202020204" pitchFamily="34" charset="-122"/>
              </a:endParaRPr>
            </a:p>
          </p:txBody>
        </p:sp>
        <p:sp>
          <p:nvSpPr>
            <p:cNvPr id="125" name="椭圆 44"/>
            <p:cNvSpPr/>
            <p:nvPr/>
          </p:nvSpPr>
          <p:spPr>
            <a:xfrm>
              <a:off x="1877481" y="1393778"/>
              <a:ext cx="2204282" cy="2204282"/>
            </a:xfrm>
            <a:prstGeom prst="ellipse">
              <a:avLst/>
            </a:prstGeom>
            <a:grpFill/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742931">
                <a:defRPr/>
              </a:pPr>
              <a:endParaRPr lang="zh-CN" altLang="en-US" sz="1517">
                <a:solidFill>
                  <a:schemeClr val="accent6"/>
                </a:solidFill>
                <a:ea typeface="Arial Unicode MS" panose="020B0604020202020204" pitchFamily="34" charset="-122"/>
              </a:endParaRPr>
            </a:p>
          </p:txBody>
        </p:sp>
      </p:grpSp>
      <p:sp>
        <p:nvSpPr>
          <p:cNvPr id="126" name="TextBox 4"/>
          <p:cNvSpPr txBox="1">
            <a:spLocks noChangeArrowheads="1"/>
          </p:cNvSpPr>
          <p:nvPr/>
        </p:nvSpPr>
        <p:spPr bwMode="auto">
          <a:xfrm>
            <a:off x="3872750" y="550954"/>
            <a:ext cx="4790735" cy="567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4295" tIns="37148" rIns="74295" bIns="37148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zh-CN" sz="3200" b="1" dirty="0">
                <a:solidFill>
                  <a:srgbClr val="CC66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THẨM ĐỊNH VIÊN VỀ GIÁ</a:t>
            </a:r>
            <a:endParaRPr lang="zh-CN" altLang="en-US" sz="32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  <p:cxnSp>
        <p:nvCxnSpPr>
          <p:cNvPr id="127" name="直接连接符 46"/>
          <p:cNvCxnSpPr>
            <a:endCxn id="128" idx="11"/>
          </p:cNvCxnSpPr>
          <p:nvPr/>
        </p:nvCxnSpPr>
        <p:spPr>
          <a:xfrm flipV="1">
            <a:off x="1614489" y="1285876"/>
            <a:ext cx="8694737" cy="3175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Freeform 6"/>
          <p:cNvSpPr>
            <a:spLocks noEditPoints="1"/>
          </p:cNvSpPr>
          <p:nvPr/>
        </p:nvSpPr>
        <p:spPr bwMode="auto">
          <a:xfrm>
            <a:off x="10309226" y="938213"/>
            <a:ext cx="346075" cy="347662"/>
          </a:xfrm>
          <a:custGeom>
            <a:avLst/>
            <a:gdLst>
              <a:gd name="T0" fmla="*/ 760 w 1905"/>
              <a:gd name="T1" fmla="*/ 1455 h 1912"/>
              <a:gd name="T2" fmla="*/ 448 w 1905"/>
              <a:gd name="T3" fmla="*/ 1143 h 1912"/>
              <a:gd name="T4" fmla="*/ 529 w 1905"/>
              <a:gd name="T5" fmla="*/ 1061 h 1912"/>
              <a:gd name="T6" fmla="*/ 841 w 1905"/>
              <a:gd name="T7" fmla="*/ 1374 h 1912"/>
              <a:gd name="T8" fmla="*/ 1802 w 1905"/>
              <a:gd name="T9" fmla="*/ 108 h 1912"/>
              <a:gd name="T10" fmla="*/ 748 w 1905"/>
              <a:gd name="T11" fmla="*/ 785 h 1912"/>
              <a:gd name="T12" fmla="*/ 55 w 1905"/>
              <a:gd name="T13" fmla="*/ 1737 h 1912"/>
              <a:gd name="T14" fmla="*/ 173 w 1905"/>
              <a:gd name="T15" fmla="*/ 1854 h 1912"/>
              <a:gd name="T16" fmla="*/ 1124 w 1905"/>
              <a:gd name="T17" fmla="*/ 1161 h 1912"/>
              <a:gd name="T18" fmla="*/ 1802 w 1905"/>
              <a:gd name="T19" fmla="*/ 108 h 1912"/>
              <a:gd name="T20" fmla="*/ 110 w 1905"/>
              <a:gd name="T21" fmla="*/ 1803 h 1912"/>
              <a:gd name="T22" fmla="*/ 0 w 1905"/>
              <a:gd name="T23" fmla="*/ 1912 h 1912"/>
              <a:gd name="T24" fmla="*/ 1758 w 1905"/>
              <a:gd name="T25" fmla="*/ 368 h 1912"/>
              <a:gd name="T26" fmla="*/ 1544 w 1905"/>
              <a:gd name="T27" fmla="*/ 153 h 1912"/>
              <a:gd name="T28" fmla="*/ 786 w 1905"/>
              <a:gd name="T29" fmla="*/ 513 h 1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905" h="1912">
                <a:moveTo>
                  <a:pt x="760" y="1455"/>
                </a:moveTo>
                <a:cubicBezTo>
                  <a:pt x="448" y="1143"/>
                  <a:pt x="448" y="1143"/>
                  <a:pt x="448" y="1143"/>
                </a:cubicBezTo>
                <a:moveTo>
                  <a:pt x="529" y="1061"/>
                </a:moveTo>
                <a:cubicBezTo>
                  <a:pt x="841" y="1374"/>
                  <a:pt x="841" y="1374"/>
                  <a:pt x="841" y="1374"/>
                </a:cubicBezTo>
                <a:moveTo>
                  <a:pt x="1802" y="108"/>
                </a:moveTo>
                <a:cubicBezTo>
                  <a:pt x="1698" y="4"/>
                  <a:pt x="1226" y="307"/>
                  <a:pt x="748" y="785"/>
                </a:cubicBezTo>
                <a:cubicBezTo>
                  <a:pt x="364" y="1169"/>
                  <a:pt x="94" y="1548"/>
                  <a:pt x="55" y="1737"/>
                </a:cubicBezTo>
                <a:cubicBezTo>
                  <a:pt x="173" y="1854"/>
                  <a:pt x="173" y="1854"/>
                  <a:pt x="173" y="1854"/>
                </a:cubicBezTo>
                <a:cubicBezTo>
                  <a:pt x="361" y="1815"/>
                  <a:pt x="740" y="1545"/>
                  <a:pt x="1124" y="1161"/>
                </a:cubicBezTo>
                <a:cubicBezTo>
                  <a:pt x="1602" y="683"/>
                  <a:pt x="1905" y="212"/>
                  <a:pt x="1802" y="108"/>
                </a:cubicBezTo>
                <a:close/>
                <a:moveTo>
                  <a:pt x="110" y="1803"/>
                </a:moveTo>
                <a:cubicBezTo>
                  <a:pt x="0" y="1912"/>
                  <a:pt x="0" y="1912"/>
                  <a:pt x="0" y="1912"/>
                </a:cubicBezTo>
                <a:moveTo>
                  <a:pt x="1758" y="368"/>
                </a:moveTo>
                <a:cubicBezTo>
                  <a:pt x="1758" y="368"/>
                  <a:pt x="1643" y="253"/>
                  <a:pt x="1544" y="153"/>
                </a:cubicBezTo>
                <a:cubicBezTo>
                  <a:pt x="1544" y="153"/>
                  <a:pt x="1319" y="0"/>
                  <a:pt x="786" y="513"/>
                </a:cubicBezTo>
              </a:path>
            </a:pathLst>
          </a:custGeom>
          <a:noFill/>
          <a:ln w="12700" cap="rnd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4295" tIns="37148" rIns="74295" bIns="37148"/>
          <a:lstStyle/>
          <a:p>
            <a:pPr defTabSz="742931">
              <a:defRPr/>
            </a:pPr>
            <a:endParaRPr lang="zh-CN" altLang="en-US" sz="1517">
              <a:solidFill>
                <a:prstClr val="black"/>
              </a:solidFill>
              <a:ea typeface="Arial Unicode MS" panose="020B0604020202020204" pitchFamily="34" charset="-122"/>
            </a:endParaRPr>
          </a:p>
        </p:txBody>
      </p:sp>
      <p:grpSp>
        <p:nvGrpSpPr>
          <p:cNvPr id="47" name="组合 12"/>
          <p:cNvGrpSpPr>
            <a:grpSpLocks/>
          </p:cNvGrpSpPr>
          <p:nvPr/>
        </p:nvGrpSpPr>
        <p:grpSpPr bwMode="auto">
          <a:xfrm flipH="1">
            <a:off x="4008439" y="2403331"/>
            <a:ext cx="3182937" cy="120650"/>
            <a:chOff x="7872142" y="1716173"/>
            <a:chExt cx="3918210" cy="149766"/>
          </a:xfrm>
        </p:grpSpPr>
        <p:cxnSp>
          <p:nvCxnSpPr>
            <p:cNvPr id="48" name="直接连接符 13"/>
            <p:cNvCxnSpPr>
              <a:endCxn id="49" idx="6"/>
            </p:cNvCxnSpPr>
            <p:nvPr/>
          </p:nvCxnSpPr>
          <p:spPr>
            <a:xfrm flipH="1" flipV="1">
              <a:off x="8022616" y="1791056"/>
              <a:ext cx="3767736" cy="19706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椭圆 14"/>
            <p:cNvSpPr/>
            <p:nvPr/>
          </p:nvSpPr>
          <p:spPr>
            <a:xfrm>
              <a:off x="7872142" y="1716173"/>
              <a:ext cx="150474" cy="149766"/>
            </a:xfrm>
            <a:prstGeom prst="ellipse">
              <a:avLst/>
            </a:prstGeom>
            <a:solidFill>
              <a:srgbClr val="3B42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99584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>
            <a:grpSpLocks/>
          </p:cNvGrpSpPr>
          <p:nvPr/>
        </p:nvGrpSpPr>
        <p:grpSpPr bwMode="auto">
          <a:xfrm>
            <a:off x="5272089" y="2565400"/>
            <a:ext cx="1919287" cy="2954338"/>
            <a:chOff x="5044281" y="2143125"/>
            <a:chExt cx="2103438" cy="3239106"/>
          </a:xfrm>
        </p:grpSpPr>
        <p:sp>
          <p:nvSpPr>
            <p:cNvPr id="11" name="任意多边形 10"/>
            <p:cNvSpPr/>
            <p:nvPr/>
          </p:nvSpPr>
          <p:spPr>
            <a:xfrm>
              <a:off x="5117353" y="2143125"/>
              <a:ext cx="1957293" cy="685764"/>
            </a:xfrm>
            <a:custGeom>
              <a:avLst/>
              <a:gdLst>
                <a:gd name="connsiteX0" fmla="*/ 978814 w 1957628"/>
                <a:gd name="connsiteY0" fmla="*/ 0 h 685800"/>
                <a:gd name="connsiteX1" fmla="*/ 1950809 w 1957628"/>
                <a:gd name="connsiteY1" fmla="*/ 663189 h 685800"/>
                <a:gd name="connsiteX2" fmla="*/ 1957628 w 1957628"/>
                <a:gd name="connsiteY2" fmla="*/ 685800 h 685800"/>
                <a:gd name="connsiteX3" fmla="*/ 0 w 1957628"/>
                <a:gd name="connsiteY3" fmla="*/ 685800 h 685800"/>
                <a:gd name="connsiteX4" fmla="*/ 6819 w 1957628"/>
                <a:gd name="connsiteY4" fmla="*/ 663189 h 685800"/>
                <a:gd name="connsiteX5" fmla="*/ 978814 w 1957628"/>
                <a:gd name="connsiteY5" fmla="*/ 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57628" h="685800">
                  <a:moveTo>
                    <a:pt x="978814" y="0"/>
                  </a:moveTo>
                  <a:cubicBezTo>
                    <a:pt x="1415766" y="0"/>
                    <a:pt x="1790668" y="273461"/>
                    <a:pt x="1950809" y="663189"/>
                  </a:cubicBezTo>
                  <a:lnTo>
                    <a:pt x="1957628" y="685800"/>
                  </a:lnTo>
                  <a:lnTo>
                    <a:pt x="0" y="685800"/>
                  </a:lnTo>
                  <a:lnTo>
                    <a:pt x="6819" y="663189"/>
                  </a:lnTo>
                  <a:cubicBezTo>
                    <a:pt x="166961" y="273461"/>
                    <a:pt x="541863" y="0"/>
                    <a:pt x="978814" y="0"/>
                  </a:cubicBezTo>
                  <a:close/>
                </a:path>
              </a:pathLst>
            </a:custGeom>
            <a:solidFill>
              <a:srgbClr val="FF94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12" name="任意多边形 11"/>
            <p:cNvSpPr/>
            <p:nvPr/>
          </p:nvSpPr>
          <p:spPr>
            <a:xfrm>
              <a:off x="5044281" y="2921137"/>
              <a:ext cx="2103438" cy="711872"/>
            </a:xfrm>
            <a:custGeom>
              <a:avLst/>
              <a:gdLst>
                <a:gd name="connsiteX0" fmla="*/ 30985 w 2103438"/>
                <a:gd name="connsiteY0" fmla="*/ 0 h 711200"/>
                <a:gd name="connsiteX1" fmla="*/ 2072453 w 2103438"/>
                <a:gd name="connsiteY1" fmla="*/ 0 h 711200"/>
                <a:gd name="connsiteX2" fmla="*/ 2082071 w 2103438"/>
                <a:gd name="connsiteY2" fmla="*/ 31989 h 711200"/>
                <a:gd name="connsiteX3" fmla="*/ 2103438 w 2103438"/>
                <a:gd name="connsiteY3" fmla="*/ 250825 h 711200"/>
                <a:gd name="connsiteX4" fmla="*/ 2020789 w 2103438"/>
                <a:gd name="connsiteY4" fmla="*/ 673487 h 711200"/>
                <a:gd name="connsiteX5" fmla="*/ 2000962 w 2103438"/>
                <a:gd name="connsiteY5" fmla="*/ 711200 h 711200"/>
                <a:gd name="connsiteX6" fmla="*/ 102476 w 2103438"/>
                <a:gd name="connsiteY6" fmla="*/ 711200 h 711200"/>
                <a:gd name="connsiteX7" fmla="*/ 82650 w 2103438"/>
                <a:gd name="connsiteY7" fmla="*/ 673487 h 711200"/>
                <a:gd name="connsiteX8" fmla="*/ 0 w 2103438"/>
                <a:gd name="connsiteY8" fmla="*/ 250825 h 711200"/>
                <a:gd name="connsiteX9" fmla="*/ 21368 w 2103438"/>
                <a:gd name="connsiteY9" fmla="*/ 31989 h 711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03438" h="711200">
                  <a:moveTo>
                    <a:pt x="30985" y="0"/>
                  </a:moveTo>
                  <a:lnTo>
                    <a:pt x="2072453" y="0"/>
                  </a:lnTo>
                  <a:lnTo>
                    <a:pt x="2082071" y="31989"/>
                  </a:lnTo>
                  <a:cubicBezTo>
                    <a:pt x="2096081" y="102675"/>
                    <a:pt x="2103438" y="175863"/>
                    <a:pt x="2103438" y="250825"/>
                  </a:cubicBezTo>
                  <a:cubicBezTo>
                    <a:pt x="2103438" y="400750"/>
                    <a:pt x="2074009" y="543578"/>
                    <a:pt x="2020789" y="673487"/>
                  </a:cubicBezTo>
                  <a:lnTo>
                    <a:pt x="2000962" y="711200"/>
                  </a:lnTo>
                  <a:lnTo>
                    <a:pt x="102476" y="711200"/>
                  </a:lnTo>
                  <a:lnTo>
                    <a:pt x="82650" y="673487"/>
                  </a:lnTo>
                  <a:cubicBezTo>
                    <a:pt x="29430" y="543578"/>
                    <a:pt x="0" y="400750"/>
                    <a:pt x="0" y="250825"/>
                  </a:cubicBezTo>
                  <a:cubicBezTo>
                    <a:pt x="0" y="175863"/>
                    <a:pt x="7358" y="102675"/>
                    <a:pt x="21368" y="31989"/>
                  </a:cubicBezTo>
                  <a:close/>
                </a:path>
              </a:pathLst>
            </a:custGeom>
            <a:solidFill>
              <a:srgbClr val="3B42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13" name="梯形 20"/>
            <p:cNvSpPr/>
            <p:nvPr/>
          </p:nvSpPr>
          <p:spPr>
            <a:xfrm flipV="1">
              <a:off x="5178246" y="3711333"/>
              <a:ext cx="1835507" cy="708391"/>
            </a:xfrm>
            <a:custGeom>
              <a:avLst/>
              <a:gdLst>
                <a:gd name="connsiteX0" fmla="*/ 0 w 1803400"/>
                <a:gd name="connsiteY0" fmla="*/ 701676 h 701676"/>
                <a:gd name="connsiteX1" fmla="*/ 175419 w 1803400"/>
                <a:gd name="connsiteY1" fmla="*/ 0 h 701676"/>
                <a:gd name="connsiteX2" fmla="*/ 1627981 w 1803400"/>
                <a:gd name="connsiteY2" fmla="*/ 0 h 701676"/>
                <a:gd name="connsiteX3" fmla="*/ 1803400 w 1803400"/>
                <a:gd name="connsiteY3" fmla="*/ 701676 h 701676"/>
                <a:gd name="connsiteX4" fmla="*/ 0 w 1803400"/>
                <a:gd name="connsiteY4" fmla="*/ 701676 h 701676"/>
                <a:gd name="connsiteX0" fmla="*/ 0 w 1803400"/>
                <a:gd name="connsiteY0" fmla="*/ 701676 h 701676"/>
                <a:gd name="connsiteX1" fmla="*/ 384969 w 1803400"/>
                <a:gd name="connsiteY1" fmla="*/ 0 h 701676"/>
                <a:gd name="connsiteX2" fmla="*/ 1627981 w 1803400"/>
                <a:gd name="connsiteY2" fmla="*/ 0 h 701676"/>
                <a:gd name="connsiteX3" fmla="*/ 1803400 w 1803400"/>
                <a:gd name="connsiteY3" fmla="*/ 701676 h 701676"/>
                <a:gd name="connsiteX4" fmla="*/ 0 w 1803400"/>
                <a:gd name="connsiteY4" fmla="*/ 701676 h 701676"/>
                <a:gd name="connsiteX0" fmla="*/ 0 w 1803400"/>
                <a:gd name="connsiteY0" fmla="*/ 701676 h 701676"/>
                <a:gd name="connsiteX1" fmla="*/ 384969 w 1803400"/>
                <a:gd name="connsiteY1" fmla="*/ 0 h 701676"/>
                <a:gd name="connsiteX2" fmla="*/ 1627981 w 1803400"/>
                <a:gd name="connsiteY2" fmla="*/ 0 h 701676"/>
                <a:gd name="connsiteX3" fmla="*/ 1803400 w 1803400"/>
                <a:gd name="connsiteY3" fmla="*/ 701676 h 701676"/>
                <a:gd name="connsiteX4" fmla="*/ 0 w 1803400"/>
                <a:gd name="connsiteY4" fmla="*/ 701676 h 701676"/>
                <a:gd name="connsiteX0" fmla="*/ 0 w 1803400"/>
                <a:gd name="connsiteY0" fmla="*/ 701676 h 701676"/>
                <a:gd name="connsiteX1" fmla="*/ 384969 w 1803400"/>
                <a:gd name="connsiteY1" fmla="*/ 0 h 701676"/>
                <a:gd name="connsiteX2" fmla="*/ 1627981 w 1803400"/>
                <a:gd name="connsiteY2" fmla="*/ 0 h 701676"/>
                <a:gd name="connsiteX3" fmla="*/ 1803400 w 1803400"/>
                <a:gd name="connsiteY3" fmla="*/ 701676 h 701676"/>
                <a:gd name="connsiteX4" fmla="*/ 0 w 1803400"/>
                <a:gd name="connsiteY4" fmla="*/ 701676 h 701676"/>
                <a:gd name="connsiteX0" fmla="*/ 0 w 1803400"/>
                <a:gd name="connsiteY0" fmla="*/ 701676 h 701676"/>
                <a:gd name="connsiteX1" fmla="*/ 384969 w 1803400"/>
                <a:gd name="connsiteY1" fmla="*/ 0 h 701676"/>
                <a:gd name="connsiteX2" fmla="*/ 1627981 w 1803400"/>
                <a:gd name="connsiteY2" fmla="*/ 0 h 701676"/>
                <a:gd name="connsiteX3" fmla="*/ 1803400 w 1803400"/>
                <a:gd name="connsiteY3" fmla="*/ 701676 h 701676"/>
                <a:gd name="connsiteX4" fmla="*/ 0 w 1803400"/>
                <a:gd name="connsiteY4" fmla="*/ 701676 h 701676"/>
                <a:gd name="connsiteX0" fmla="*/ 0 w 1803400"/>
                <a:gd name="connsiteY0" fmla="*/ 708026 h 708026"/>
                <a:gd name="connsiteX1" fmla="*/ 384969 w 1803400"/>
                <a:gd name="connsiteY1" fmla="*/ 6350 h 708026"/>
                <a:gd name="connsiteX2" fmla="*/ 1443831 w 1803400"/>
                <a:gd name="connsiteY2" fmla="*/ 0 h 708026"/>
                <a:gd name="connsiteX3" fmla="*/ 1803400 w 1803400"/>
                <a:gd name="connsiteY3" fmla="*/ 708026 h 708026"/>
                <a:gd name="connsiteX4" fmla="*/ 0 w 1803400"/>
                <a:gd name="connsiteY4" fmla="*/ 708026 h 708026"/>
                <a:gd name="connsiteX0" fmla="*/ 0 w 1803400"/>
                <a:gd name="connsiteY0" fmla="*/ 708026 h 708026"/>
                <a:gd name="connsiteX1" fmla="*/ 384969 w 1803400"/>
                <a:gd name="connsiteY1" fmla="*/ 6350 h 708026"/>
                <a:gd name="connsiteX2" fmla="*/ 1443831 w 1803400"/>
                <a:gd name="connsiteY2" fmla="*/ 0 h 708026"/>
                <a:gd name="connsiteX3" fmla="*/ 1803400 w 1803400"/>
                <a:gd name="connsiteY3" fmla="*/ 708026 h 708026"/>
                <a:gd name="connsiteX4" fmla="*/ 0 w 1803400"/>
                <a:gd name="connsiteY4" fmla="*/ 708026 h 708026"/>
                <a:gd name="connsiteX0" fmla="*/ 0 w 1803400"/>
                <a:gd name="connsiteY0" fmla="*/ 708026 h 708026"/>
                <a:gd name="connsiteX1" fmla="*/ 384969 w 1803400"/>
                <a:gd name="connsiteY1" fmla="*/ 6350 h 708026"/>
                <a:gd name="connsiteX2" fmla="*/ 1443831 w 1803400"/>
                <a:gd name="connsiteY2" fmla="*/ 0 h 708026"/>
                <a:gd name="connsiteX3" fmla="*/ 1803400 w 1803400"/>
                <a:gd name="connsiteY3" fmla="*/ 708026 h 708026"/>
                <a:gd name="connsiteX4" fmla="*/ 0 w 1803400"/>
                <a:gd name="connsiteY4" fmla="*/ 708026 h 708026"/>
                <a:gd name="connsiteX0" fmla="*/ 0 w 1835150"/>
                <a:gd name="connsiteY0" fmla="*/ 708026 h 708026"/>
                <a:gd name="connsiteX1" fmla="*/ 384969 w 1835150"/>
                <a:gd name="connsiteY1" fmla="*/ 6350 h 708026"/>
                <a:gd name="connsiteX2" fmla="*/ 1443831 w 1835150"/>
                <a:gd name="connsiteY2" fmla="*/ 0 h 708026"/>
                <a:gd name="connsiteX3" fmla="*/ 1835150 w 1835150"/>
                <a:gd name="connsiteY3" fmla="*/ 708026 h 708026"/>
                <a:gd name="connsiteX4" fmla="*/ 0 w 1835150"/>
                <a:gd name="connsiteY4" fmla="*/ 708026 h 708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5150" h="708026">
                  <a:moveTo>
                    <a:pt x="0" y="708026"/>
                  </a:moveTo>
                  <a:cubicBezTo>
                    <a:pt x="160073" y="467784"/>
                    <a:pt x="377296" y="252942"/>
                    <a:pt x="384969" y="6350"/>
                  </a:cubicBezTo>
                  <a:lnTo>
                    <a:pt x="1443831" y="0"/>
                  </a:lnTo>
                  <a:cubicBezTo>
                    <a:pt x="1449387" y="191559"/>
                    <a:pt x="1670844" y="478367"/>
                    <a:pt x="1835150" y="708026"/>
                  </a:cubicBezTo>
                  <a:lnTo>
                    <a:pt x="0" y="70802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14" name="圆角矩形 13"/>
            <p:cNvSpPr/>
            <p:nvPr/>
          </p:nvSpPr>
          <p:spPr>
            <a:xfrm>
              <a:off x="5569706" y="4463237"/>
              <a:ext cx="1052589" cy="139242"/>
            </a:xfrm>
            <a:prstGeom prst="roundRect">
              <a:avLst>
                <a:gd name="adj" fmla="val 50000"/>
              </a:avLst>
            </a:prstGeom>
            <a:gradFill>
              <a:gsLst>
                <a:gs pos="50000">
                  <a:srgbClr val="593268"/>
                </a:gs>
                <a:gs pos="50000">
                  <a:srgbClr val="7B469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15" name="圆角矩形 14"/>
            <p:cNvSpPr/>
            <p:nvPr/>
          </p:nvSpPr>
          <p:spPr>
            <a:xfrm>
              <a:off x="5569706" y="4666877"/>
              <a:ext cx="1052589" cy="139242"/>
            </a:xfrm>
            <a:prstGeom prst="roundRect">
              <a:avLst>
                <a:gd name="adj" fmla="val 50000"/>
              </a:avLst>
            </a:prstGeom>
            <a:gradFill>
              <a:gsLst>
                <a:gs pos="50000">
                  <a:srgbClr val="593268"/>
                </a:gs>
                <a:gs pos="50000">
                  <a:srgbClr val="7B4690"/>
                </a:gs>
              </a:gsLst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20" name="圆角矩形 19"/>
            <p:cNvSpPr/>
            <p:nvPr/>
          </p:nvSpPr>
          <p:spPr>
            <a:xfrm>
              <a:off x="5569706" y="4865296"/>
              <a:ext cx="1052589" cy="139242"/>
            </a:xfrm>
            <a:prstGeom prst="roundRect">
              <a:avLst>
                <a:gd name="adj" fmla="val 50000"/>
              </a:avLst>
            </a:prstGeom>
            <a:gradFill>
              <a:gsLst>
                <a:gs pos="50000">
                  <a:srgbClr val="593268"/>
                </a:gs>
                <a:gs pos="50000">
                  <a:srgbClr val="7B4690"/>
                </a:gs>
              </a:gsLst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21" name="任意多边形 20"/>
            <p:cNvSpPr/>
            <p:nvPr/>
          </p:nvSpPr>
          <p:spPr>
            <a:xfrm>
              <a:off x="5693232" y="5058495"/>
              <a:ext cx="805536" cy="323736"/>
            </a:xfrm>
            <a:custGeom>
              <a:avLst/>
              <a:gdLst>
                <a:gd name="connsiteX0" fmla="*/ 58777 w 804863"/>
                <a:gd name="connsiteY0" fmla="*/ 0 h 324456"/>
                <a:gd name="connsiteX1" fmla="*/ 746086 w 804863"/>
                <a:gd name="connsiteY1" fmla="*/ 0 h 324456"/>
                <a:gd name="connsiteX2" fmla="*/ 804863 w 804863"/>
                <a:gd name="connsiteY2" fmla="*/ 58777 h 324456"/>
                <a:gd name="connsiteX3" fmla="*/ 804862 w 804863"/>
                <a:gd name="connsiteY3" fmla="*/ 58777 h 324456"/>
                <a:gd name="connsiteX4" fmla="*/ 746085 w 804863"/>
                <a:gd name="connsiteY4" fmla="*/ 117554 h 324456"/>
                <a:gd name="connsiteX5" fmla="*/ 681293 w 804863"/>
                <a:gd name="connsiteY5" fmla="*/ 117554 h 324456"/>
                <a:gd name="connsiteX6" fmla="*/ 478631 w 804863"/>
                <a:gd name="connsiteY6" fmla="*/ 239867 h 324456"/>
                <a:gd name="connsiteX7" fmla="*/ 478631 w 804863"/>
                <a:gd name="connsiteY7" fmla="*/ 293946 h 324456"/>
                <a:gd name="connsiteX8" fmla="*/ 454235 w 804863"/>
                <a:gd name="connsiteY8" fmla="*/ 293946 h 324456"/>
                <a:gd name="connsiteX9" fmla="*/ 454235 w 804863"/>
                <a:gd name="connsiteY9" fmla="*/ 324456 h 324456"/>
                <a:gd name="connsiteX10" fmla="*/ 364914 w 804863"/>
                <a:gd name="connsiteY10" fmla="*/ 324456 h 324456"/>
                <a:gd name="connsiteX11" fmla="*/ 364914 w 804863"/>
                <a:gd name="connsiteY11" fmla="*/ 293946 h 324456"/>
                <a:gd name="connsiteX12" fmla="*/ 330994 w 804863"/>
                <a:gd name="connsiteY12" fmla="*/ 293946 h 324456"/>
                <a:gd name="connsiteX13" fmla="*/ 330994 w 804863"/>
                <a:gd name="connsiteY13" fmla="*/ 235744 h 324456"/>
                <a:gd name="connsiteX14" fmla="*/ 333685 w 804863"/>
                <a:gd name="connsiteY14" fmla="*/ 235744 h 324456"/>
                <a:gd name="connsiteX15" fmla="*/ 137852 w 804863"/>
                <a:gd name="connsiteY15" fmla="*/ 117553 h 324456"/>
                <a:gd name="connsiteX16" fmla="*/ 58777 w 804863"/>
                <a:gd name="connsiteY16" fmla="*/ 117553 h 324456"/>
                <a:gd name="connsiteX17" fmla="*/ 17215 w 804863"/>
                <a:gd name="connsiteY17" fmla="*/ 100338 h 324456"/>
                <a:gd name="connsiteX18" fmla="*/ 0 w 804863"/>
                <a:gd name="connsiteY18" fmla="*/ 58776 h 324456"/>
                <a:gd name="connsiteX19" fmla="*/ 17215 w 804863"/>
                <a:gd name="connsiteY19" fmla="*/ 17215 h 324456"/>
                <a:gd name="connsiteX20" fmla="*/ 58777 w 804863"/>
                <a:gd name="connsiteY20" fmla="*/ 0 h 324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804863" h="324456">
                  <a:moveTo>
                    <a:pt x="58777" y="0"/>
                  </a:moveTo>
                  <a:lnTo>
                    <a:pt x="746086" y="0"/>
                  </a:lnTo>
                  <a:cubicBezTo>
                    <a:pt x="778548" y="0"/>
                    <a:pt x="804863" y="26315"/>
                    <a:pt x="804863" y="58777"/>
                  </a:cubicBezTo>
                  <a:lnTo>
                    <a:pt x="804862" y="58777"/>
                  </a:lnTo>
                  <a:cubicBezTo>
                    <a:pt x="804862" y="91239"/>
                    <a:pt x="778547" y="117554"/>
                    <a:pt x="746085" y="117554"/>
                  </a:cubicBezTo>
                  <a:lnTo>
                    <a:pt x="681293" y="117554"/>
                  </a:lnTo>
                  <a:lnTo>
                    <a:pt x="478631" y="239867"/>
                  </a:lnTo>
                  <a:lnTo>
                    <a:pt x="478631" y="293946"/>
                  </a:lnTo>
                  <a:lnTo>
                    <a:pt x="454235" y="293946"/>
                  </a:lnTo>
                  <a:lnTo>
                    <a:pt x="454235" y="324456"/>
                  </a:lnTo>
                  <a:lnTo>
                    <a:pt x="364914" y="324456"/>
                  </a:lnTo>
                  <a:lnTo>
                    <a:pt x="364914" y="293946"/>
                  </a:lnTo>
                  <a:lnTo>
                    <a:pt x="330994" y="293946"/>
                  </a:lnTo>
                  <a:lnTo>
                    <a:pt x="330994" y="235744"/>
                  </a:lnTo>
                  <a:lnTo>
                    <a:pt x="333685" y="235744"/>
                  </a:lnTo>
                  <a:lnTo>
                    <a:pt x="137852" y="117553"/>
                  </a:lnTo>
                  <a:lnTo>
                    <a:pt x="58777" y="117553"/>
                  </a:lnTo>
                  <a:cubicBezTo>
                    <a:pt x="42546" y="117553"/>
                    <a:pt x="27852" y="110974"/>
                    <a:pt x="17215" y="100338"/>
                  </a:cubicBezTo>
                  <a:lnTo>
                    <a:pt x="0" y="58776"/>
                  </a:lnTo>
                  <a:lnTo>
                    <a:pt x="17215" y="17215"/>
                  </a:lnTo>
                  <a:cubicBezTo>
                    <a:pt x="27852" y="6579"/>
                    <a:pt x="42546" y="0"/>
                    <a:pt x="58777" y="0"/>
                  </a:cubicBezTo>
                  <a:close/>
                </a:path>
              </a:pathLst>
            </a:custGeom>
            <a:gradFill>
              <a:gsLst>
                <a:gs pos="50000">
                  <a:srgbClr val="593268"/>
                </a:gs>
                <a:gs pos="50000">
                  <a:srgbClr val="7B4690"/>
                </a:gs>
              </a:gsLst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</p:grpSp>
      <p:sp>
        <p:nvSpPr>
          <p:cNvPr id="51228" name="文本框 129"/>
          <p:cNvSpPr txBox="1">
            <a:spLocks noChangeArrowheads="1"/>
          </p:cNvSpPr>
          <p:nvPr/>
        </p:nvSpPr>
        <p:spPr bwMode="auto">
          <a:xfrm>
            <a:off x="969963" y="2003882"/>
            <a:ext cx="388779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457200" indent="-457200" algn="just">
              <a:lnSpc>
                <a:spcPct val="120000"/>
              </a:lnSpc>
              <a:buFontTx/>
              <a:buChar char="-"/>
            </a:pP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Bằng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đại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học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các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chuyên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ngành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đều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có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thể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tham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dự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kỳ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thi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cấp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thẻ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thẩm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định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viên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về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giá</a:t>
            </a:r>
            <a:endParaRPr lang="en-US" sz="2800" b="1" dirty="0">
              <a:solidFill>
                <a:srgbClr val="113C91"/>
              </a:solidFill>
              <a:latin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51226" name="文本框 129"/>
          <p:cNvSpPr txBox="1">
            <a:spLocks noChangeArrowheads="1"/>
          </p:cNvSpPr>
          <p:nvPr/>
        </p:nvSpPr>
        <p:spPr bwMode="auto">
          <a:xfrm>
            <a:off x="7539037" y="2189619"/>
            <a:ext cx="3116264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457200" indent="-457200" algn="just">
              <a:lnSpc>
                <a:spcPct val="120000"/>
              </a:lnSpc>
              <a:buFontTx/>
              <a:buChar char="-"/>
            </a:pP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Không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còn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quy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định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kinh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nghiệm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làm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việc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là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điều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kiện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dự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thi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vi-VN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endParaRPr lang="en-US" sz="2800" b="1" dirty="0">
              <a:solidFill>
                <a:srgbClr val="113C91"/>
              </a:solidFill>
              <a:latin typeface="Cambria" panose="02040503050406030204" pitchFamily="18" charset="0"/>
              <a:cs typeface="Calibri" panose="020F0502020204030204" pitchFamily="34" charset="0"/>
            </a:endParaRPr>
          </a:p>
        </p:txBody>
      </p:sp>
      <p:grpSp>
        <p:nvGrpSpPr>
          <p:cNvPr id="123" name="组合 42"/>
          <p:cNvGrpSpPr/>
          <p:nvPr/>
        </p:nvGrpSpPr>
        <p:grpSpPr>
          <a:xfrm>
            <a:off x="1634481" y="931270"/>
            <a:ext cx="234030" cy="234000"/>
            <a:chOff x="1827622" y="1343919"/>
            <a:chExt cx="2304000" cy="2304000"/>
          </a:xfrm>
          <a:solidFill>
            <a:srgbClr val="F5AA19"/>
          </a:solidFill>
        </p:grpSpPr>
        <p:sp>
          <p:nvSpPr>
            <p:cNvPr id="124" name="椭圆 43"/>
            <p:cNvSpPr/>
            <p:nvPr/>
          </p:nvSpPr>
          <p:spPr>
            <a:xfrm>
              <a:off x="1827622" y="1343919"/>
              <a:ext cx="2304000" cy="2304000"/>
            </a:xfrm>
            <a:prstGeom prst="ellipse">
              <a:avLst/>
            </a:prstGeom>
            <a:grpFill/>
            <a:ln w="12700">
              <a:noFill/>
            </a:ln>
            <a:effectLst>
              <a:outerShdw blurRad="152400" dist="127000" dir="7800000" sx="85000" sy="85000" algn="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742931">
                <a:defRPr/>
              </a:pPr>
              <a:endParaRPr lang="zh-CN" altLang="en-US" sz="1517">
                <a:solidFill>
                  <a:schemeClr val="accent6"/>
                </a:solidFill>
                <a:ea typeface="Arial Unicode MS" panose="020B0604020202020204" pitchFamily="34" charset="-122"/>
              </a:endParaRPr>
            </a:p>
          </p:txBody>
        </p:sp>
        <p:sp>
          <p:nvSpPr>
            <p:cNvPr id="125" name="椭圆 44"/>
            <p:cNvSpPr/>
            <p:nvPr/>
          </p:nvSpPr>
          <p:spPr>
            <a:xfrm>
              <a:off x="1877481" y="1393778"/>
              <a:ext cx="2204282" cy="2204282"/>
            </a:xfrm>
            <a:prstGeom prst="ellipse">
              <a:avLst/>
            </a:prstGeom>
            <a:grpFill/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742931">
                <a:defRPr/>
              </a:pPr>
              <a:endParaRPr lang="zh-CN" altLang="en-US" sz="1517">
                <a:solidFill>
                  <a:schemeClr val="accent6"/>
                </a:solidFill>
                <a:ea typeface="Arial Unicode MS" panose="020B0604020202020204" pitchFamily="34" charset="-122"/>
              </a:endParaRPr>
            </a:p>
          </p:txBody>
        </p:sp>
      </p:grpSp>
      <p:sp>
        <p:nvSpPr>
          <p:cNvPr id="126" name="TextBox 4"/>
          <p:cNvSpPr txBox="1">
            <a:spLocks noChangeArrowheads="1"/>
          </p:cNvSpPr>
          <p:nvPr/>
        </p:nvSpPr>
        <p:spPr bwMode="auto">
          <a:xfrm>
            <a:off x="3872750" y="550954"/>
            <a:ext cx="4790735" cy="567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4295" tIns="37148" rIns="74295" bIns="37148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zh-CN" sz="3200" b="1" dirty="0">
                <a:solidFill>
                  <a:srgbClr val="CC66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THẨM ĐỊNH VIÊN VỀ GIÁ</a:t>
            </a:r>
            <a:endParaRPr lang="zh-CN" altLang="en-US" sz="32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  <p:cxnSp>
        <p:nvCxnSpPr>
          <p:cNvPr id="127" name="直接连接符 46"/>
          <p:cNvCxnSpPr>
            <a:endCxn id="128" idx="11"/>
          </p:cNvCxnSpPr>
          <p:nvPr/>
        </p:nvCxnSpPr>
        <p:spPr>
          <a:xfrm flipV="1">
            <a:off x="1614489" y="1285876"/>
            <a:ext cx="8694737" cy="3175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Freeform 6"/>
          <p:cNvSpPr>
            <a:spLocks noEditPoints="1"/>
          </p:cNvSpPr>
          <p:nvPr/>
        </p:nvSpPr>
        <p:spPr bwMode="auto">
          <a:xfrm>
            <a:off x="10309226" y="938213"/>
            <a:ext cx="346075" cy="347662"/>
          </a:xfrm>
          <a:custGeom>
            <a:avLst/>
            <a:gdLst>
              <a:gd name="T0" fmla="*/ 760 w 1905"/>
              <a:gd name="T1" fmla="*/ 1455 h 1912"/>
              <a:gd name="T2" fmla="*/ 448 w 1905"/>
              <a:gd name="T3" fmla="*/ 1143 h 1912"/>
              <a:gd name="T4" fmla="*/ 529 w 1905"/>
              <a:gd name="T5" fmla="*/ 1061 h 1912"/>
              <a:gd name="T6" fmla="*/ 841 w 1905"/>
              <a:gd name="T7" fmla="*/ 1374 h 1912"/>
              <a:gd name="T8" fmla="*/ 1802 w 1905"/>
              <a:gd name="T9" fmla="*/ 108 h 1912"/>
              <a:gd name="T10" fmla="*/ 748 w 1905"/>
              <a:gd name="T11" fmla="*/ 785 h 1912"/>
              <a:gd name="T12" fmla="*/ 55 w 1905"/>
              <a:gd name="T13" fmla="*/ 1737 h 1912"/>
              <a:gd name="T14" fmla="*/ 173 w 1905"/>
              <a:gd name="T15" fmla="*/ 1854 h 1912"/>
              <a:gd name="T16" fmla="*/ 1124 w 1905"/>
              <a:gd name="T17" fmla="*/ 1161 h 1912"/>
              <a:gd name="T18" fmla="*/ 1802 w 1905"/>
              <a:gd name="T19" fmla="*/ 108 h 1912"/>
              <a:gd name="T20" fmla="*/ 110 w 1905"/>
              <a:gd name="T21" fmla="*/ 1803 h 1912"/>
              <a:gd name="T22" fmla="*/ 0 w 1905"/>
              <a:gd name="T23" fmla="*/ 1912 h 1912"/>
              <a:gd name="T24" fmla="*/ 1758 w 1905"/>
              <a:gd name="T25" fmla="*/ 368 h 1912"/>
              <a:gd name="T26" fmla="*/ 1544 w 1905"/>
              <a:gd name="T27" fmla="*/ 153 h 1912"/>
              <a:gd name="T28" fmla="*/ 786 w 1905"/>
              <a:gd name="T29" fmla="*/ 513 h 1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905" h="1912">
                <a:moveTo>
                  <a:pt x="760" y="1455"/>
                </a:moveTo>
                <a:cubicBezTo>
                  <a:pt x="448" y="1143"/>
                  <a:pt x="448" y="1143"/>
                  <a:pt x="448" y="1143"/>
                </a:cubicBezTo>
                <a:moveTo>
                  <a:pt x="529" y="1061"/>
                </a:moveTo>
                <a:cubicBezTo>
                  <a:pt x="841" y="1374"/>
                  <a:pt x="841" y="1374"/>
                  <a:pt x="841" y="1374"/>
                </a:cubicBezTo>
                <a:moveTo>
                  <a:pt x="1802" y="108"/>
                </a:moveTo>
                <a:cubicBezTo>
                  <a:pt x="1698" y="4"/>
                  <a:pt x="1226" y="307"/>
                  <a:pt x="748" y="785"/>
                </a:cubicBezTo>
                <a:cubicBezTo>
                  <a:pt x="364" y="1169"/>
                  <a:pt x="94" y="1548"/>
                  <a:pt x="55" y="1737"/>
                </a:cubicBezTo>
                <a:cubicBezTo>
                  <a:pt x="173" y="1854"/>
                  <a:pt x="173" y="1854"/>
                  <a:pt x="173" y="1854"/>
                </a:cubicBezTo>
                <a:cubicBezTo>
                  <a:pt x="361" y="1815"/>
                  <a:pt x="740" y="1545"/>
                  <a:pt x="1124" y="1161"/>
                </a:cubicBezTo>
                <a:cubicBezTo>
                  <a:pt x="1602" y="683"/>
                  <a:pt x="1905" y="212"/>
                  <a:pt x="1802" y="108"/>
                </a:cubicBezTo>
                <a:close/>
                <a:moveTo>
                  <a:pt x="110" y="1803"/>
                </a:moveTo>
                <a:cubicBezTo>
                  <a:pt x="0" y="1912"/>
                  <a:pt x="0" y="1912"/>
                  <a:pt x="0" y="1912"/>
                </a:cubicBezTo>
                <a:moveTo>
                  <a:pt x="1758" y="368"/>
                </a:moveTo>
                <a:cubicBezTo>
                  <a:pt x="1758" y="368"/>
                  <a:pt x="1643" y="253"/>
                  <a:pt x="1544" y="153"/>
                </a:cubicBezTo>
                <a:cubicBezTo>
                  <a:pt x="1544" y="153"/>
                  <a:pt x="1319" y="0"/>
                  <a:pt x="786" y="513"/>
                </a:cubicBezTo>
              </a:path>
            </a:pathLst>
          </a:custGeom>
          <a:noFill/>
          <a:ln w="12700" cap="rnd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4295" tIns="37148" rIns="74295" bIns="37148"/>
          <a:lstStyle/>
          <a:p>
            <a:pPr defTabSz="742931">
              <a:defRPr/>
            </a:pPr>
            <a:endParaRPr lang="zh-CN" altLang="en-US" sz="1517">
              <a:solidFill>
                <a:prstClr val="black"/>
              </a:solidFill>
              <a:ea typeface="Arial Unicode MS" panose="020B0604020202020204" pitchFamily="34" charset="-122"/>
            </a:endParaRPr>
          </a:p>
        </p:txBody>
      </p:sp>
      <p:grpSp>
        <p:nvGrpSpPr>
          <p:cNvPr id="47" name="组合 12"/>
          <p:cNvGrpSpPr>
            <a:grpSpLocks/>
          </p:cNvGrpSpPr>
          <p:nvPr/>
        </p:nvGrpSpPr>
        <p:grpSpPr bwMode="auto">
          <a:xfrm flipH="1">
            <a:off x="4008439" y="2403331"/>
            <a:ext cx="3182937" cy="120650"/>
            <a:chOff x="7872142" y="1716173"/>
            <a:chExt cx="3918210" cy="149766"/>
          </a:xfrm>
        </p:grpSpPr>
        <p:cxnSp>
          <p:nvCxnSpPr>
            <p:cNvPr id="48" name="直接连接符 13"/>
            <p:cNvCxnSpPr>
              <a:endCxn id="49" idx="6"/>
            </p:cNvCxnSpPr>
            <p:nvPr/>
          </p:nvCxnSpPr>
          <p:spPr>
            <a:xfrm flipH="1" flipV="1">
              <a:off x="8022616" y="1791056"/>
              <a:ext cx="3767736" cy="19706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椭圆 14"/>
            <p:cNvSpPr/>
            <p:nvPr/>
          </p:nvSpPr>
          <p:spPr>
            <a:xfrm>
              <a:off x="7872142" y="1716173"/>
              <a:ext cx="150474" cy="149766"/>
            </a:xfrm>
            <a:prstGeom prst="ellipse">
              <a:avLst/>
            </a:prstGeom>
            <a:solidFill>
              <a:srgbClr val="3B42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</p:grpSp>
      <p:sp>
        <p:nvSpPr>
          <p:cNvPr id="22" name="文本框 129"/>
          <p:cNvSpPr txBox="1">
            <a:spLocks noChangeArrowheads="1"/>
          </p:cNvSpPr>
          <p:nvPr/>
        </p:nvSpPr>
        <p:spPr bwMode="auto">
          <a:xfrm>
            <a:off x="854341" y="1357313"/>
            <a:ext cx="10019770" cy="609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Tham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dự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kỳ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thi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cấp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thẻ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thẩm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định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viên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về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giá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27444587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>
            <a:grpSpLocks/>
          </p:cNvGrpSpPr>
          <p:nvPr/>
        </p:nvGrpSpPr>
        <p:grpSpPr bwMode="auto">
          <a:xfrm>
            <a:off x="5272089" y="2565400"/>
            <a:ext cx="1919287" cy="2954338"/>
            <a:chOff x="5044281" y="2143125"/>
            <a:chExt cx="2103438" cy="3239106"/>
          </a:xfrm>
        </p:grpSpPr>
        <p:sp>
          <p:nvSpPr>
            <p:cNvPr id="11" name="任意多边形 10"/>
            <p:cNvSpPr/>
            <p:nvPr/>
          </p:nvSpPr>
          <p:spPr>
            <a:xfrm>
              <a:off x="5117353" y="2143125"/>
              <a:ext cx="1957293" cy="685764"/>
            </a:xfrm>
            <a:custGeom>
              <a:avLst/>
              <a:gdLst>
                <a:gd name="connsiteX0" fmla="*/ 978814 w 1957628"/>
                <a:gd name="connsiteY0" fmla="*/ 0 h 685800"/>
                <a:gd name="connsiteX1" fmla="*/ 1950809 w 1957628"/>
                <a:gd name="connsiteY1" fmla="*/ 663189 h 685800"/>
                <a:gd name="connsiteX2" fmla="*/ 1957628 w 1957628"/>
                <a:gd name="connsiteY2" fmla="*/ 685800 h 685800"/>
                <a:gd name="connsiteX3" fmla="*/ 0 w 1957628"/>
                <a:gd name="connsiteY3" fmla="*/ 685800 h 685800"/>
                <a:gd name="connsiteX4" fmla="*/ 6819 w 1957628"/>
                <a:gd name="connsiteY4" fmla="*/ 663189 h 685800"/>
                <a:gd name="connsiteX5" fmla="*/ 978814 w 1957628"/>
                <a:gd name="connsiteY5" fmla="*/ 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57628" h="685800">
                  <a:moveTo>
                    <a:pt x="978814" y="0"/>
                  </a:moveTo>
                  <a:cubicBezTo>
                    <a:pt x="1415766" y="0"/>
                    <a:pt x="1790668" y="273461"/>
                    <a:pt x="1950809" y="663189"/>
                  </a:cubicBezTo>
                  <a:lnTo>
                    <a:pt x="1957628" y="685800"/>
                  </a:lnTo>
                  <a:lnTo>
                    <a:pt x="0" y="685800"/>
                  </a:lnTo>
                  <a:lnTo>
                    <a:pt x="6819" y="663189"/>
                  </a:lnTo>
                  <a:cubicBezTo>
                    <a:pt x="166961" y="273461"/>
                    <a:pt x="541863" y="0"/>
                    <a:pt x="978814" y="0"/>
                  </a:cubicBezTo>
                  <a:close/>
                </a:path>
              </a:pathLst>
            </a:custGeom>
            <a:solidFill>
              <a:srgbClr val="FF94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12" name="任意多边形 11"/>
            <p:cNvSpPr/>
            <p:nvPr/>
          </p:nvSpPr>
          <p:spPr>
            <a:xfrm>
              <a:off x="5044281" y="2921137"/>
              <a:ext cx="2103438" cy="711872"/>
            </a:xfrm>
            <a:custGeom>
              <a:avLst/>
              <a:gdLst>
                <a:gd name="connsiteX0" fmla="*/ 30985 w 2103438"/>
                <a:gd name="connsiteY0" fmla="*/ 0 h 711200"/>
                <a:gd name="connsiteX1" fmla="*/ 2072453 w 2103438"/>
                <a:gd name="connsiteY1" fmla="*/ 0 h 711200"/>
                <a:gd name="connsiteX2" fmla="*/ 2082071 w 2103438"/>
                <a:gd name="connsiteY2" fmla="*/ 31989 h 711200"/>
                <a:gd name="connsiteX3" fmla="*/ 2103438 w 2103438"/>
                <a:gd name="connsiteY3" fmla="*/ 250825 h 711200"/>
                <a:gd name="connsiteX4" fmla="*/ 2020789 w 2103438"/>
                <a:gd name="connsiteY4" fmla="*/ 673487 h 711200"/>
                <a:gd name="connsiteX5" fmla="*/ 2000962 w 2103438"/>
                <a:gd name="connsiteY5" fmla="*/ 711200 h 711200"/>
                <a:gd name="connsiteX6" fmla="*/ 102476 w 2103438"/>
                <a:gd name="connsiteY6" fmla="*/ 711200 h 711200"/>
                <a:gd name="connsiteX7" fmla="*/ 82650 w 2103438"/>
                <a:gd name="connsiteY7" fmla="*/ 673487 h 711200"/>
                <a:gd name="connsiteX8" fmla="*/ 0 w 2103438"/>
                <a:gd name="connsiteY8" fmla="*/ 250825 h 711200"/>
                <a:gd name="connsiteX9" fmla="*/ 21368 w 2103438"/>
                <a:gd name="connsiteY9" fmla="*/ 31989 h 711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03438" h="711200">
                  <a:moveTo>
                    <a:pt x="30985" y="0"/>
                  </a:moveTo>
                  <a:lnTo>
                    <a:pt x="2072453" y="0"/>
                  </a:lnTo>
                  <a:lnTo>
                    <a:pt x="2082071" y="31989"/>
                  </a:lnTo>
                  <a:cubicBezTo>
                    <a:pt x="2096081" y="102675"/>
                    <a:pt x="2103438" y="175863"/>
                    <a:pt x="2103438" y="250825"/>
                  </a:cubicBezTo>
                  <a:cubicBezTo>
                    <a:pt x="2103438" y="400750"/>
                    <a:pt x="2074009" y="543578"/>
                    <a:pt x="2020789" y="673487"/>
                  </a:cubicBezTo>
                  <a:lnTo>
                    <a:pt x="2000962" y="711200"/>
                  </a:lnTo>
                  <a:lnTo>
                    <a:pt x="102476" y="711200"/>
                  </a:lnTo>
                  <a:lnTo>
                    <a:pt x="82650" y="673487"/>
                  </a:lnTo>
                  <a:cubicBezTo>
                    <a:pt x="29430" y="543578"/>
                    <a:pt x="0" y="400750"/>
                    <a:pt x="0" y="250825"/>
                  </a:cubicBezTo>
                  <a:cubicBezTo>
                    <a:pt x="0" y="175863"/>
                    <a:pt x="7358" y="102675"/>
                    <a:pt x="21368" y="31989"/>
                  </a:cubicBezTo>
                  <a:close/>
                </a:path>
              </a:pathLst>
            </a:custGeom>
            <a:solidFill>
              <a:srgbClr val="3B42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13" name="梯形 20"/>
            <p:cNvSpPr/>
            <p:nvPr/>
          </p:nvSpPr>
          <p:spPr>
            <a:xfrm flipV="1">
              <a:off x="5178246" y="3711333"/>
              <a:ext cx="1835507" cy="708391"/>
            </a:xfrm>
            <a:custGeom>
              <a:avLst/>
              <a:gdLst>
                <a:gd name="connsiteX0" fmla="*/ 0 w 1803400"/>
                <a:gd name="connsiteY0" fmla="*/ 701676 h 701676"/>
                <a:gd name="connsiteX1" fmla="*/ 175419 w 1803400"/>
                <a:gd name="connsiteY1" fmla="*/ 0 h 701676"/>
                <a:gd name="connsiteX2" fmla="*/ 1627981 w 1803400"/>
                <a:gd name="connsiteY2" fmla="*/ 0 h 701676"/>
                <a:gd name="connsiteX3" fmla="*/ 1803400 w 1803400"/>
                <a:gd name="connsiteY3" fmla="*/ 701676 h 701676"/>
                <a:gd name="connsiteX4" fmla="*/ 0 w 1803400"/>
                <a:gd name="connsiteY4" fmla="*/ 701676 h 701676"/>
                <a:gd name="connsiteX0" fmla="*/ 0 w 1803400"/>
                <a:gd name="connsiteY0" fmla="*/ 701676 h 701676"/>
                <a:gd name="connsiteX1" fmla="*/ 384969 w 1803400"/>
                <a:gd name="connsiteY1" fmla="*/ 0 h 701676"/>
                <a:gd name="connsiteX2" fmla="*/ 1627981 w 1803400"/>
                <a:gd name="connsiteY2" fmla="*/ 0 h 701676"/>
                <a:gd name="connsiteX3" fmla="*/ 1803400 w 1803400"/>
                <a:gd name="connsiteY3" fmla="*/ 701676 h 701676"/>
                <a:gd name="connsiteX4" fmla="*/ 0 w 1803400"/>
                <a:gd name="connsiteY4" fmla="*/ 701676 h 701676"/>
                <a:gd name="connsiteX0" fmla="*/ 0 w 1803400"/>
                <a:gd name="connsiteY0" fmla="*/ 701676 h 701676"/>
                <a:gd name="connsiteX1" fmla="*/ 384969 w 1803400"/>
                <a:gd name="connsiteY1" fmla="*/ 0 h 701676"/>
                <a:gd name="connsiteX2" fmla="*/ 1627981 w 1803400"/>
                <a:gd name="connsiteY2" fmla="*/ 0 h 701676"/>
                <a:gd name="connsiteX3" fmla="*/ 1803400 w 1803400"/>
                <a:gd name="connsiteY3" fmla="*/ 701676 h 701676"/>
                <a:gd name="connsiteX4" fmla="*/ 0 w 1803400"/>
                <a:gd name="connsiteY4" fmla="*/ 701676 h 701676"/>
                <a:gd name="connsiteX0" fmla="*/ 0 w 1803400"/>
                <a:gd name="connsiteY0" fmla="*/ 701676 h 701676"/>
                <a:gd name="connsiteX1" fmla="*/ 384969 w 1803400"/>
                <a:gd name="connsiteY1" fmla="*/ 0 h 701676"/>
                <a:gd name="connsiteX2" fmla="*/ 1627981 w 1803400"/>
                <a:gd name="connsiteY2" fmla="*/ 0 h 701676"/>
                <a:gd name="connsiteX3" fmla="*/ 1803400 w 1803400"/>
                <a:gd name="connsiteY3" fmla="*/ 701676 h 701676"/>
                <a:gd name="connsiteX4" fmla="*/ 0 w 1803400"/>
                <a:gd name="connsiteY4" fmla="*/ 701676 h 701676"/>
                <a:gd name="connsiteX0" fmla="*/ 0 w 1803400"/>
                <a:gd name="connsiteY0" fmla="*/ 701676 h 701676"/>
                <a:gd name="connsiteX1" fmla="*/ 384969 w 1803400"/>
                <a:gd name="connsiteY1" fmla="*/ 0 h 701676"/>
                <a:gd name="connsiteX2" fmla="*/ 1627981 w 1803400"/>
                <a:gd name="connsiteY2" fmla="*/ 0 h 701676"/>
                <a:gd name="connsiteX3" fmla="*/ 1803400 w 1803400"/>
                <a:gd name="connsiteY3" fmla="*/ 701676 h 701676"/>
                <a:gd name="connsiteX4" fmla="*/ 0 w 1803400"/>
                <a:gd name="connsiteY4" fmla="*/ 701676 h 701676"/>
                <a:gd name="connsiteX0" fmla="*/ 0 w 1803400"/>
                <a:gd name="connsiteY0" fmla="*/ 708026 h 708026"/>
                <a:gd name="connsiteX1" fmla="*/ 384969 w 1803400"/>
                <a:gd name="connsiteY1" fmla="*/ 6350 h 708026"/>
                <a:gd name="connsiteX2" fmla="*/ 1443831 w 1803400"/>
                <a:gd name="connsiteY2" fmla="*/ 0 h 708026"/>
                <a:gd name="connsiteX3" fmla="*/ 1803400 w 1803400"/>
                <a:gd name="connsiteY3" fmla="*/ 708026 h 708026"/>
                <a:gd name="connsiteX4" fmla="*/ 0 w 1803400"/>
                <a:gd name="connsiteY4" fmla="*/ 708026 h 708026"/>
                <a:gd name="connsiteX0" fmla="*/ 0 w 1803400"/>
                <a:gd name="connsiteY0" fmla="*/ 708026 h 708026"/>
                <a:gd name="connsiteX1" fmla="*/ 384969 w 1803400"/>
                <a:gd name="connsiteY1" fmla="*/ 6350 h 708026"/>
                <a:gd name="connsiteX2" fmla="*/ 1443831 w 1803400"/>
                <a:gd name="connsiteY2" fmla="*/ 0 h 708026"/>
                <a:gd name="connsiteX3" fmla="*/ 1803400 w 1803400"/>
                <a:gd name="connsiteY3" fmla="*/ 708026 h 708026"/>
                <a:gd name="connsiteX4" fmla="*/ 0 w 1803400"/>
                <a:gd name="connsiteY4" fmla="*/ 708026 h 708026"/>
                <a:gd name="connsiteX0" fmla="*/ 0 w 1803400"/>
                <a:gd name="connsiteY0" fmla="*/ 708026 h 708026"/>
                <a:gd name="connsiteX1" fmla="*/ 384969 w 1803400"/>
                <a:gd name="connsiteY1" fmla="*/ 6350 h 708026"/>
                <a:gd name="connsiteX2" fmla="*/ 1443831 w 1803400"/>
                <a:gd name="connsiteY2" fmla="*/ 0 h 708026"/>
                <a:gd name="connsiteX3" fmla="*/ 1803400 w 1803400"/>
                <a:gd name="connsiteY3" fmla="*/ 708026 h 708026"/>
                <a:gd name="connsiteX4" fmla="*/ 0 w 1803400"/>
                <a:gd name="connsiteY4" fmla="*/ 708026 h 708026"/>
                <a:gd name="connsiteX0" fmla="*/ 0 w 1835150"/>
                <a:gd name="connsiteY0" fmla="*/ 708026 h 708026"/>
                <a:gd name="connsiteX1" fmla="*/ 384969 w 1835150"/>
                <a:gd name="connsiteY1" fmla="*/ 6350 h 708026"/>
                <a:gd name="connsiteX2" fmla="*/ 1443831 w 1835150"/>
                <a:gd name="connsiteY2" fmla="*/ 0 h 708026"/>
                <a:gd name="connsiteX3" fmla="*/ 1835150 w 1835150"/>
                <a:gd name="connsiteY3" fmla="*/ 708026 h 708026"/>
                <a:gd name="connsiteX4" fmla="*/ 0 w 1835150"/>
                <a:gd name="connsiteY4" fmla="*/ 708026 h 708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5150" h="708026">
                  <a:moveTo>
                    <a:pt x="0" y="708026"/>
                  </a:moveTo>
                  <a:cubicBezTo>
                    <a:pt x="160073" y="467784"/>
                    <a:pt x="377296" y="252942"/>
                    <a:pt x="384969" y="6350"/>
                  </a:cubicBezTo>
                  <a:lnTo>
                    <a:pt x="1443831" y="0"/>
                  </a:lnTo>
                  <a:cubicBezTo>
                    <a:pt x="1449387" y="191559"/>
                    <a:pt x="1670844" y="478367"/>
                    <a:pt x="1835150" y="708026"/>
                  </a:cubicBezTo>
                  <a:lnTo>
                    <a:pt x="0" y="70802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14" name="圆角矩形 13"/>
            <p:cNvSpPr/>
            <p:nvPr/>
          </p:nvSpPr>
          <p:spPr>
            <a:xfrm>
              <a:off x="5569706" y="4463237"/>
              <a:ext cx="1052589" cy="139242"/>
            </a:xfrm>
            <a:prstGeom prst="roundRect">
              <a:avLst>
                <a:gd name="adj" fmla="val 50000"/>
              </a:avLst>
            </a:prstGeom>
            <a:gradFill>
              <a:gsLst>
                <a:gs pos="50000">
                  <a:srgbClr val="593268"/>
                </a:gs>
                <a:gs pos="50000">
                  <a:srgbClr val="7B469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15" name="圆角矩形 14"/>
            <p:cNvSpPr/>
            <p:nvPr/>
          </p:nvSpPr>
          <p:spPr>
            <a:xfrm>
              <a:off x="5569706" y="4666877"/>
              <a:ext cx="1052589" cy="139242"/>
            </a:xfrm>
            <a:prstGeom prst="roundRect">
              <a:avLst>
                <a:gd name="adj" fmla="val 50000"/>
              </a:avLst>
            </a:prstGeom>
            <a:gradFill>
              <a:gsLst>
                <a:gs pos="50000">
                  <a:srgbClr val="593268"/>
                </a:gs>
                <a:gs pos="50000">
                  <a:srgbClr val="7B4690"/>
                </a:gs>
              </a:gsLst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20" name="圆角矩形 19"/>
            <p:cNvSpPr/>
            <p:nvPr/>
          </p:nvSpPr>
          <p:spPr>
            <a:xfrm>
              <a:off x="5569706" y="4865296"/>
              <a:ext cx="1052589" cy="139242"/>
            </a:xfrm>
            <a:prstGeom prst="roundRect">
              <a:avLst>
                <a:gd name="adj" fmla="val 50000"/>
              </a:avLst>
            </a:prstGeom>
            <a:gradFill>
              <a:gsLst>
                <a:gs pos="50000">
                  <a:srgbClr val="593268"/>
                </a:gs>
                <a:gs pos="50000">
                  <a:srgbClr val="7B4690"/>
                </a:gs>
              </a:gsLst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21" name="任意多边形 20"/>
            <p:cNvSpPr/>
            <p:nvPr/>
          </p:nvSpPr>
          <p:spPr>
            <a:xfrm>
              <a:off x="5693232" y="5058495"/>
              <a:ext cx="805536" cy="323736"/>
            </a:xfrm>
            <a:custGeom>
              <a:avLst/>
              <a:gdLst>
                <a:gd name="connsiteX0" fmla="*/ 58777 w 804863"/>
                <a:gd name="connsiteY0" fmla="*/ 0 h 324456"/>
                <a:gd name="connsiteX1" fmla="*/ 746086 w 804863"/>
                <a:gd name="connsiteY1" fmla="*/ 0 h 324456"/>
                <a:gd name="connsiteX2" fmla="*/ 804863 w 804863"/>
                <a:gd name="connsiteY2" fmla="*/ 58777 h 324456"/>
                <a:gd name="connsiteX3" fmla="*/ 804862 w 804863"/>
                <a:gd name="connsiteY3" fmla="*/ 58777 h 324456"/>
                <a:gd name="connsiteX4" fmla="*/ 746085 w 804863"/>
                <a:gd name="connsiteY4" fmla="*/ 117554 h 324456"/>
                <a:gd name="connsiteX5" fmla="*/ 681293 w 804863"/>
                <a:gd name="connsiteY5" fmla="*/ 117554 h 324456"/>
                <a:gd name="connsiteX6" fmla="*/ 478631 w 804863"/>
                <a:gd name="connsiteY6" fmla="*/ 239867 h 324456"/>
                <a:gd name="connsiteX7" fmla="*/ 478631 w 804863"/>
                <a:gd name="connsiteY7" fmla="*/ 293946 h 324456"/>
                <a:gd name="connsiteX8" fmla="*/ 454235 w 804863"/>
                <a:gd name="connsiteY8" fmla="*/ 293946 h 324456"/>
                <a:gd name="connsiteX9" fmla="*/ 454235 w 804863"/>
                <a:gd name="connsiteY9" fmla="*/ 324456 h 324456"/>
                <a:gd name="connsiteX10" fmla="*/ 364914 w 804863"/>
                <a:gd name="connsiteY10" fmla="*/ 324456 h 324456"/>
                <a:gd name="connsiteX11" fmla="*/ 364914 w 804863"/>
                <a:gd name="connsiteY11" fmla="*/ 293946 h 324456"/>
                <a:gd name="connsiteX12" fmla="*/ 330994 w 804863"/>
                <a:gd name="connsiteY12" fmla="*/ 293946 h 324456"/>
                <a:gd name="connsiteX13" fmla="*/ 330994 w 804863"/>
                <a:gd name="connsiteY13" fmla="*/ 235744 h 324456"/>
                <a:gd name="connsiteX14" fmla="*/ 333685 w 804863"/>
                <a:gd name="connsiteY14" fmla="*/ 235744 h 324456"/>
                <a:gd name="connsiteX15" fmla="*/ 137852 w 804863"/>
                <a:gd name="connsiteY15" fmla="*/ 117553 h 324456"/>
                <a:gd name="connsiteX16" fmla="*/ 58777 w 804863"/>
                <a:gd name="connsiteY16" fmla="*/ 117553 h 324456"/>
                <a:gd name="connsiteX17" fmla="*/ 17215 w 804863"/>
                <a:gd name="connsiteY17" fmla="*/ 100338 h 324456"/>
                <a:gd name="connsiteX18" fmla="*/ 0 w 804863"/>
                <a:gd name="connsiteY18" fmla="*/ 58776 h 324456"/>
                <a:gd name="connsiteX19" fmla="*/ 17215 w 804863"/>
                <a:gd name="connsiteY19" fmla="*/ 17215 h 324456"/>
                <a:gd name="connsiteX20" fmla="*/ 58777 w 804863"/>
                <a:gd name="connsiteY20" fmla="*/ 0 h 324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804863" h="324456">
                  <a:moveTo>
                    <a:pt x="58777" y="0"/>
                  </a:moveTo>
                  <a:lnTo>
                    <a:pt x="746086" y="0"/>
                  </a:lnTo>
                  <a:cubicBezTo>
                    <a:pt x="778548" y="0"/>
                    <a:pt x="804863" y="26315"/>
                    <a:pt x="804863" y="58777"/>
                  </a:cubicBezTo>
                  <a:lnTo>
                    <a:pt x="804862" y="58777"/>
                  </a:lnTo>
                  <a:cubicBezTo>
                    <a:pt x="804862" y="91239"/>
                    <a:pt x="778547" y="117554"/>
                    <a:pt x="746085" y="117554"/>
                  </a:cubicBezTo>
                  <a:lnTo>
                    <a:pt x="681293" y="117554"/>
                  </a:lnTo>
                  <a:lnTo>
                    <a:pt x="478631" y="239867"/>
                  </a:lnTo>
                  <a:lnTo>
                    <a:pt x="478631" y="293946"/>
                  </a:lnTo>
                  <a:lnTo>
                    <a:pt x="454235" y="293946"/>
                  </a:lnTo>
                  <a:lnTo>
                    <a:pt x="454235" y="324456"/>
                  </a:lnTo>
                  <a:lnTo>
                    <a:pt x="364914" y="324456"/>
                  </a:lnTo>
                  <a:lnTo>
                    <a:pt x="364914" y="293946"/>
                  </a:lnTo>
                  <a:lnTo>
                    <a:pt x="330994" y="293946"/>
                  </a:lnTo>
                  <a:lnTo>
                    <a:pt x="330994" y="235744"/>
                  </a:lnTo>
                  <a:lnTo>
                    <a:pt x="333685" y="235744"/>
                  </a:lnTo>
                  <a:lnTo>
                    <a:pt x="137852" y="117553"/>
                  </a:lnTo>
                  <a:lnTo>
                    <a:pt x="58777" y="117553"/>
                  </a:lnTo>
                  <a:cubicBezTo>
                    <a:pt x="42546" y="117553"/>
                    <a:pt x="27852" y="110974"/>
                    <a:pt x="17215" y="100338"/>
                  </a:cubicBezTo>
                  <a:lnTo>
                    <a:pt x="0" y="58776"/>
                  </a:lnTo>
                  <a:lnTo>
                    <a:pt x="17215" y="17215"/>
                  </a:lnTo>
                  <a:cubicBezTo>
                    <a:pt x="27852" y="6579"/>
                    <a:pt x="42546" y="0"/>
                    <a:pt x="58777" y="0"/>
                  </a:cubicBezTo>
                  <a:close/>
                </a:path>
              </a:pathLst>
            </a:custGeom>
            <a:gradFill>
              <a:gsLst>
                <a:gs pos="50000">
                  <a:srgbClr val="593268"/>
                </a:gs>
                <a:gs pos="50000">
                  <a:srgbClr val="7B4690"/>
                </a:gs>
              </a:gsLst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</p:grpSp>
      <p:sp>
        <p:nvSpPr>
          <p:cNvPr id="51228" name="文本框 129"/>
          <p:cNvSpPr txBox="1">
            <a:spLocks noChangeArrowheads="1"/>
          </p:cNvSpPr>
          <p:nvPr/>
        </p:nvSpPr>
        <p:spPr bwMode="auto">
          <a:xfrm>
            <a:off x="66675" y="1809875"/>
            <a:ext cx="4857753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457200" indent="-457200" algn="just">
              <a:lnSpc>
                <a:spcPct val="120000"/>
              </a:lnSpc>
              <a:buFontTx/>
              <a:buChar char="-"/>
            </a:pP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Quy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định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kinh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nghiệm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làm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việc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tại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doanh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nghiệp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thẩm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định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giá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,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cơ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quan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quản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lý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nhà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nước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về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giá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và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thẩm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định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giá</a:t>
            </a:r>
            <a:endParaRPr lang="en-US" sz="2800" b="1" dirty="0">
              <a:solidFill>
                <a:srgbClr val="113C91"/>
              </a:solidFill>
              <a:latin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51226" name="文本框 129"/>
          <p:cNvSpPr txBox="1">
            <a:spLocks noChangeArrowheads="1"/>
          </p:cNvSpPr>
          <p:nvPr/>
        </p:nvSpPr>
        <p:spPr bwMode="auto">
          <a:xfrm>
            <a:off x="7539037" y="2003882"/>
            <a:ext cx="4187767" cy="319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-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Trình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độ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Đại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học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trở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lên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từ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đủ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36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tháng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;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trường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hợp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theo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chương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trình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định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hướng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ứng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dụng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thì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từ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đủ</a:t>
            </a:r>
            <a:r>
              <a:rPr lang="en-US" sz="2800" b="1" dirty="0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 24 </a:t>
            </a:r>
            <a:r>
              <a:rPr lang="en-US" sz="2800" b="1" dirty="0" err="1">
                <a:solidFill>
                  <a:srgbClr val="113C91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tháng</a:t>
            </a:r>
            <a:endParaRPr lang="en-US" sz="2800" b="1" dirty="0">
              <a:solidFill>
                <a:srgbClr val="113C91"/>
              </a:solidFill>
              <a:latin typeface="Cambria" panose="02040503050406030204" pitchFamily="18" charset="0"/>
              <a:cs typeface="Calibri" panose="020F0502020204030204" pitchFamily="34" charset="0"/>
            </a:endParaRPr>
          </a:p>
        </p:txBody>
      </p:sp>
      <p:grpSp>
        <p:nvGrpSpPr>
          <p:cNvPr id="123" name="组合 42"/>
          <p:cNvGrpSpPr/>
          <p:nvPr/>
        </p:nvGrpSpPr>
        <p:grpSpPr>
          <a:xfrm>
            <a:off x="1634481" y="931270"/>
            <a:ext cx="234030" cy="234000"/>
            <a:chOff x="1827622" y="1343919"/>
            <a:chExt cx="2304000" cy="2304000"/>
          </a:xfrm>
          <a:solidFill>
            <a:srgbClr val="F5AA19"/>
          </a:solidFill>
        </p:grpSpPr>
        <p:sp>
          <p:nvSpPr>
            <p:cNvPr id="124" name="椭圆 43"/>
            <p:cNvSpPr/>
            <p:nvPr/>
          </p:nvSpPr>
          <p:spPr>
            <a:xfrm>
              <a:off x="1827622" y="1343919"/>
              <a:ext cx="2304000" cy="2304000"/>
            </a:xfrm>
            <a:prstGeom prst="ellipse">
              <a:avLst/>
            </a:prstGeom>
            <a:grpFill/>
            <a:ln w="12700">
              <a:noFill/>
            </a:ln>
            <a:effectLst>
              <a:outerShdw blurRad="152400" dist="127000" dir="7800000" sx="85000" sy="85000" algn="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742931">
                <a:defRPr/>
              </a:pPr>
              <a:endParaRPr lang="zh-CN" altLang="en-US" sz="1517">
                <a:solidFill>
                  <a:schemeClr val="accent6"/>
                </a:solidFill>
                <a:ea typeface="Arial Unicode MS" panose="020B0604020202020204" pitchFamily="34" charset="-122"/>
              </a:endParaRPr>
            </a:p>
          </p:txBody>
        </p:sp>
        <p:sp>
          <p:nvSpPr>
            <p:cNvPr id="125" name="椭圆 44"/>
            <p:cNvSpPr/>
            <p:nvPr/>
          </p:nvSpPr>
          <p:spPr>
            <a:xfrm>
              <a:off x="1877481" y="1393778"/>
              <a:ext cx="2204282" cy="2204282"/>
            </a:xfrm>
            <a:prstGeom prst="ellipse">
              <a:avLst/>
            </a:prstGeom>
            <a:grpFill/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742931">
                <a:defRPr/>
              </a:pPr>
              <a:endParaRPr lang="zh-CN" altLang="en-US" sz="1517">
                <a:solidFill>
                  <a:schemeClr val="accent6"/>
                </a:solidFill>
                <a:ea typeface="Arial Unicode MS" panose="020B0604020202020204" pitchFamily="34" charset="-122"/>
              </a:endParaRPr>
            </a:p>
          </p:txBody>
        </p:sp>
      </p:grpSp>
      <p:sp>
        <p:nvSpPr>
          <p:cNvPr id="126" name="TextBox 4"/>
          <p:cNvSpPr txBox="1">
            <a:spLocks noChangeArrowheads="1"/>
          </p:cNvSpPr>
          <p:nvPr/>
        </p:nvSpPr>
        <p:spPr bwMode="auto">
          <a:xfrm>
            <a:off x="4471188" y="565384"/>
            <a:ext cx="4256102" cy="567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4295" tIns="37148" rIns="74295" bIns="37148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zh-CN" sz="3200" b="1" dirty="0">
                <a:solidFill>
                  <a:srgbClr val="CC6600"/>
                </a:solidFill>
                <a:latin typeface="Cambria" panose="02040503050406030204" pitchFamily="18" charset="0"/>
                <a:ea typeface="Microsoft YaHei" panose="020B0503020204020204" pitchFamily="34" charset="-122"/>
              </a:rPr>
              <a:t>ĐĂNG KÝ HÀNH NGHỀ</a:t>
            </a:r>
            <a:endParaRPr lang="zh-CN" altLang="en-US" sz="3200" b="1" dirty="0">
              <a:solidFill>
                <a:srgbClr val="CC6600"/>
              </a:solidFill>
              <a:latin typeface="Cambria" panose="02040503050406030204" pitchFamily="18" charset="0"/>
              <a:ea typeface="Microsoft YaHei" panose="020B0503020204020204" pitchFamily="34" charset="-122"/>
            </a:endParaRPr>
          </a:p>
        </p:txBody>
      </p:sp>
      <p:cxnSp>
        <p:nvCxnSpPr>
          <p:cNvPr id="127" name="直接连接符 46"/>
          <p:cNvCxnSpPr>
            <a:endCxn id="128" idx="11"/>
          </p:cNvCxnSpPr>
          <p:nvPr/>
        </p:nvCxnSpPr>
        <p:spPr>
          <a:xfrm flipV="1">
            <a:off x="1614489" y="1285876"/>
            <a:ext cx="8694737" cy="3175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Freeform 6"/>
          <p:cNvSpPr>
            <a:spLocks noEditPoints="1"/>
          </p:cNvSpPr>
          <p:nvPr/>
        </p:nvSpPr>
        <p:spPr bwMode="auto">
          <a:xfrm>
            <a:off x="10309226" y="938213"/>
            <a:ext cx="346075" cy="347662"/>
          </a:xfrm>
          <a:custGeom>
            <a:avLst/>
            <a:gdLst>
              <a:gd name="T0" fmla="*/ 760 w 1905"/>
              <a:gd name="T1" fmla="*/ 1455 h 1912"/>
              <a:gd name="T2" fmla="*/ 448 w 1905"/>
              <a:gd name="T3" fmla="*/ 1143 h 1912"/>
              <a:gd name="T4" fmla="*/ 529 w 1905"/>
              <a:gd name="T5" fmla="*/ 1061 h 1912"/>
              <a:gd name="T6" fmla="*/ 841 w 1905"/>
              <a:gd name="T7" fmla="*/ 1374 h 1912"/>
              <a:gd name="T8" fmla="*/ 1802 w 1905"/>
              <a:gd name="T9" fmla="*/ 108 h 1912"/>
              <a:gd name="T10" fmla="*/ 748 w 1905"/>
              <a:gd name="T11" fmla="*/ 785 h 1912"/>
              <a:gd name="T12" fmla="*/ 55 w 1905"/>
              <a:gd name="T13" fmla="*/ 1737 h 1912"/>
              <a:gd name="T14" fmla="*/ 173 w 1905"/>
              <a:gd name="T15" fmla="*/ 1854 h 1912"/>
              <a:gd name="T16" fmla="*/ 1124 w 1905"/>
              <a:gd name="T17" fmla="*/ 1161 h 1912"/>
              <a:gd name="T18" fmla="*/ 1802 w 1905"/>
              <a:gd name="T19" fmla="*/ 108 h 1912"/>
              <a:gd name="T20" fmla="*/ 110 w 1905"/>
              <a:gd name="T21" fmla="*/ 1803 h 1912"/>
              <a:gd name="T22" fmla="*/ 0 w 1905"/>
              <a:gd name="T23" fmla="*/ 1912 h 1912"/>
              <a:gd name="T24" fmla="*/ 1758 w 1905"/>
              <a:gd name="T25" fmla="*/ 368 h 1912"/>
              <a:gd name="T26" fmla="*/ 1544 w 1905"/>
              <a:gd name="T27" fmla="*/ 153 h 1912"/>
              <a:gd name="T28" fmla="*/ 786 w 1905"/>
              <a:gd name="T29" fmla="*/ 513 h 1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905" h="1912">
                <a:moveTo>
                  <a:pt x="760" y="1455"/>
                </a:moveTo>
                <a:cubicBezTo>
                  <a:pt x="448" y="1143"/>
                  <a:pt x="448" y="1143"/>
                  <a:pt x="448" y="1143"/>
                </a:cubicBezTo>
                <a:moveTo>
                  <a:pt x="529" y="1061"/>
                </a:moveTo>
                <a:cubicBezTo>
                  <a:pt x="841" y="1374"/>
                  <a:pt x="841" y="1374"/>
                  <a:pt x="841" y="1374"/>
                </a:cubicBezTo>
                <a:moveTo>
                  <a:pt x="1802" y="108"/>
                </a:moveTo>
                <a:cubicBezTo>
                  <a:pt x="1698" y="4"/>
                  <a:pt x="1226" y="307"/>
                  <a:pt x="748" y="785"/>
                </a:cubicBezTo>
                <a:cubicBezTo>
                  <a:pt x="364" y="1169"/>
                  <a:pt x="94" y="1548"/>
                  <a:pt x="55" y="1737"/>
                </a:cubicBezTo>
                <a:cubicBezTo>
                  <a:pt x="173" y="1854"/>
                  <a:pt x="173" y="1854"/>
                  <a:pt x="173" y="1854"/>
                </a:cubicBezTo>
                <a:cubicBezTo>
                  <a:pt x="361" y="1815"/>
                  <a:pt x="740" y="1545"/>
                  <a:pt x="1124" y="1161"/>
                </a:cubicBezTo>
                <a:cubicBezTo>
                  <a:pt x="1602" y="683"/>
                  <a:pt x="1905" y="212"/>
                  <a:pt x="1802" y="108"/>
                </a:cubicBezTo>
                <a:close/>
                <a:moveTo>
                  <a:pt x="110" y="1803"/>
                </a:moveTo>
                <a:cubicBezTo>
                  <a:pt x="0" y="1912"/>
                  <a:pt x="0" y="1912"/>
                  <a:pt x="0" y="1912"/>
                </a:cubicBezTo>
                <a:moveTo>
                  <a:pt x="1758" y="368"/>
                </a:moveTo>
                <a:cubicBezTo>
                  <a:pt x="1758" y="368"/>
                  <a:pt x="1643" y="253"/>
                  <a:pt x="1544" y="153"/>
                </a:cubicBezTo>
                <a:cubicBezTo>
                  <a:pt x="1544" y="153"/>
                  <a:pt x="1319" y="0"/>
                  <a:pt x="786" y="513"/>
                </a:cubicBezTo>
              </a:path>
            </a:pathLst>
          </a:custGeom>
          <a:noFill/>
          <a:ln w="12700" cap="rnd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4295" tIns="37148" rIns="74295" bIns="37148"/>
          <a:lstStyle/>
          <a:p>
            <a:pPr defTabSz="742931">
              <a:defRPr/>
            </a:pPr>
            <a:endParaRPr lang="zh-CN" altLang="en-US" sz="1517">
              <a:solidFill>
                <a:prstClr val="black"/>
              </a:solidFill>
              <a:ea typeface="Arial Unicode MS" panose="020B0604020202020204" pitchFamily="34" charset="-122"/>
            </a:endParaRPr>
          </a:p>
        </p:txBody>
      </p:sp>
      <p:grpSp>
        <p:nvGrpSpPr>
          <p:cNvPr id="47" name="组合 12"/>
          <p:cNvGrpSpPr>
            <a:grpSpLocks/>
          </p:cNvGrpSpPr>
          <p:nvPr/>
        </p:nvGrpSpPr>
        <p:grpSpPr bwMode="auto">
          <a:xfrm flipH="1">
            <a:off x="4008439" y="2403331"/>
            <a:ext cx="3182937" cy="120650"/>
            <a:chOff x="7872142" y="1716173"/>
            <a:chExt cx="3918210" cy="149766"/>
          </a:xfrm>
        </p:grpSpPr>
        <p:cxnSp>
          <p:nvCxnSpPr>
            <p:cNvPr id="48" name="直接连接符 13"/>
            <p:cNvCxnSpPr>
              <a:endCxn id="49" idx="6"/>
            </p:cNvCxnSpPr>
            <p:nvPr/>
          </p:nvCxnSpPr>
          <p:spPr>
            <a:xfrm flipH="1" flipV="1">
              <a:off x="8022616" y="1791056"/>
              <a:ext cx="3767736" cy="19706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椭圆 14"/>
            <p:cNvSpPr/>
            <p:nvPr/>
          </p:nvSpPr>
          <p:spPr>
            <a:xfrm>
              <a:off x="7872142" y="1716173"/>
              <a:ext cx="150474" cy="149766"/>
            </a:xfrm>
            <a:prstGeom prst="ellipse">
              <a:avLst/>
            </a:prstGeom>
            <a:solidFill>
              <a:srgbClr val="3B42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098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70051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</p:bldLst>
  </p:timing>
</p:sld>
</file>

<file path=ppt/theme/theme1.xml><?xml version="1.0" encoding="utf-8"?>
<a:theme xmlns:a="http://schemas.openxmlformats.org/drawingml/2006/main" name="2_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3_Facet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1_Facet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4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5.xml><?xml version="1.0" encoding="utf-8"?>
<a:theme xmlns:a="http://schemas.openxmlformats.org/drawingml/2006/main" name="4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349</TotalTime>
  <Words>3555</Words>
  <Application>Microsoft Office PowerPoint</Application>
  <PresentationFormat>Widescreen</PresentationFormat>
  <Paragraphs>153</Paragraphs>
  <Slides>30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30</vt:i4>
      </vt:variant>
    </vt:vector>
  </HeadingPairs>
  <TitlesOfParts>
    <vt:vector size="44" baseType="lpstr">
      <vt:lpstr>.VnCooperH</vt:lpstr>
      <vt:lpstr>Arial</vt:lpstr>
      <vt:lpstr>Calibri</vt:lpstr>
      <vt:lpstr>Cambria</vt:lpstr>
      <vt:lpstr>Impact</vt:lpstr>
      <vt:lpstr>Times New Roman</vt:lpstr>
      <vt:lpstr>Trebuchet MS</vt:lpstr>
      <vt:lpstr>Wingdings</vt:lpstr>
      <vt:lpstr>Wingdings 3</vt:lpstr>
      <vt:lpstr>2_Facet</vt:lpstr>
      <vt:lpstr>3_Facet</vt:lpstr>
      <vt:lpstr>1_Facet</vt:lpstr>
      <vt:lpstr>Facet</vt:lpstr>
      <vt:lpstr>4_Facet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ASUS</cp:lastModifiedBy>
  <cp:revision>53</cp:revision>
  <dcterms:created xsi:type="dcterms:W3CDTF">2019-11-16T16:44:35Z</dcterms:created>
  <dcterms:modified xsi:type="dcterms:W3CDTF">2024-09-04T03:34:07Z</dcterms:modified>
</cp:coreProperties>
</file>